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36"/>
  </p:notesMasterIdLst>
  <p:sldIdLst>
    <p:sldId id="256" r:id="rId2"/>
    <p:sldId id="261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90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70" r:id="rId33"/>
    <p:sldId id="289" r:id="rId34"/>
    <p:sldId id="26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3ED"/>
    <a:srgbClr val="826E7A"/>
    <a:srgbClr val="6319E7"/>
    <a:srgbClr val="7E327A"/>
    <a:srgbClr val="5F5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B7C57F1-6970-47A3-8E4A-3C8C29B2CCC8}" emma:medium="tactile" emma:mode="ink">
          <msink:context xmlns:msink="http://schemas.microsoft.com/ink/2010/main" type="writingRegion"/>
        </emma:interpretation>
      </emma:emma>
    </inkml:annotationXML>
  </inkml:traceGroup>
</inkml:ink>
</file>

<file path=ppt/ink/ink10.xml><?xml version="1.0" encoding="utf-8"?>
<inkml:ink xmlns:inkml="http://www.w3.org/2003/InkML">
  <inkml:definitions/>
</inkml:ink>
</file>

<file path=ppt/ink/ink100.xml><?xml version="1.0" encoding="utf-8"?>
<inkml:ink xmlns:inkml="http://www.w3.org/2003/InkML">
  <inkml:definitions/>
</inkml:ink>
</file>

<file path=ppt/ink/ink101.xml><?xml version="1.0" encoding="utf-8"?>
<inkml:ink xmlns:inkml="http://www.w3.org/2003/InkML">
  <inkml:definitions/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6D59AC28-3375-4041-8363-24764455FA9D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103.xml><?xml version="1.0" encoding="utf-8"?>
<inkml:ink xmlns:inkml="http://www.w3.org/2003/InkML">
  <inkml:definitions/>
</inkml:ink>
</file>

<file path=ppt/ink/ink104.xml><?xml version="1.0" encoding="utf-8"?>
<inkml:ink xmlns:inkml="http://www.w3.org/2003/InkML">
  <inkml:definitions/>
</inkml:ink>
</file>

<file path=ppt/ink/ink105.xml><?xml version="1.0" encoding="utf-8"?>
<inkml:ink xmlns:inkml="http://www.w3.org/2003/InkML">
  <inkml:definitions/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 contextRef="#ctx0" brushRef="#br0">15025 2633 6112,'0'0'-1056,"0"0"-608,0 0-224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26T18:05:56.888"/>
    </inkml:context>
    <inkml:brush xml:id="br0">
      <inkml:brushProperty name="width" value="0.10393" units="cm"/>
      <inkml:brushProperty name="height" value="0.10393" units="cm"/>
    </inkml:brush>
  </inkml:definitions>
  <inkml:trace contextRef="#ctx0" brushRef="#br0">1124 262 4608,'-16'20'1760,"3"18"-960,-9 9-224,9-16 576,-9 11-96,-12 16 32,-7 26-64,-15 21 0,-14 17-544,1-8 64,7 7 96,4-11-224,0-10-64,12-5-192,7-12-128,-2-9-288,13-10-160,10-16-992,1-18-416,5-3-1888</inkml:trace>
  <inkml:trace contextRef="#ctx0" brushRef="#br0" timeOffset="1">39 1339 4224,'0'0'1568,"-10"4"-832,16 12-736,-6 1 416,0 3-160,4 7 32,-4 15 256,6 15 128,0 16-352,5 12 96,1 0 32,0-3 32,-7-3 32,1-6 96,0-4 64,0-17-224,-1-3-32,1-17-32,-6-8 64,6-2-32,-6-2 0,6-4-160,-6-5 0,11-6-96,7-10 0,9-10-96,14-13 32,5-8 0,6-6 32,6-11-64,-2 6-64,14 1-64,-8-6 32,-4 9 32,-6 1 64,-6 6-256,-1-2-32,-5 2-1216,1 4-576,-8 6-1856</inkml:trace>
  <inkml:trace contextRef="#ctx0" brushRef="#br0" timeOffset="2">1124 262 4608,'-16'20'1760,"3"18"-960,-9 9-224,9-16 576,-9 11-96,-12 16 32,-7 26-64,-15 21 0,-14 17-544,1-8 64,7 7 96,4-11-224,0-10-64,12-5-192,7-12-128,-2-9-288,13-10-160,10-16-992,1-18-416,5-3-1888</inkml:trace>
</inkml:ink>
</file>

<file path=ppt/ink/ink108.xml><?xml version="1.0" encoding="utf-8"?>
<inkml:ink xmlns:inkml="http://www.w3.org/2003/InkML">
  <inkml:definitions/>
</inkml:ink>
</file>

<file path=ppt/ink/ink109.xml><?xml version="1.0" encoding="utf-8"?>
<inkml:ink xmlns:inkml="http://www.w3.org/2003/InkML">
  <inkml:definitions/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8:42:23.808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39FCC985-6CFD-4D76-A255-8754A8EFA7E8}" emma:medium="tactile" emma:mode="ink">
          <msink:context xmlns:msink="http://schemas.microsoft.com/ink/2010/main" type="writingRegion" rotatedBoundingBox="21335,1354 21443,1354 21443,1415 21335,1415"/>
        </emma:interpretation>
      </emma:emma>
    </inkml:annotationXML>
    <inkml:traceGroup>
      <inkml:annotationXML>
        <emma:emma xmlns:emma="http://www.w3.org/2003/04/emma" version="1.0">
          <emma:interpretation id="{DD00D9BA-0890-4B7D-B579-93AA9C7AEA03}" emma:medium="tactile" emma:mode="ink">
            <msink:context xmlns:msink="http://schemas.microsoft.com/ink/2010/main" type="paragraph" rotatedBoundingBox="21335,1354 21443,1354 21443,1415 21335,1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241E55-0490-4510-B4BA-6A27478D8611}" emma:medium="tactile" emma:mode="ink">
              <msink:context xmlns:msink="http://schemas.microsoft.com/ink/2010/main" type="line" rotatedBoundingBox="21335,1354 21443,1354 21443,1415 21335,1415"/>
            </emma:interpretation>
          </emma:emma>
        </inkml:annotationXML>
        <inkml:traceGroup>
          <inkml:annotationXML>
            <emma:emma xmlns:emma="http://www.w3.org/2003/04/emma" version="1.0">
              <emma:interpretation id="{8989C2A3-9B63-43AC-BD1E-24F05213AAB6}" emma:medium="tactile" emma:mode="ink">
                <msink:context xmlns:msink="http://schemas.microsoft.com/ink/2010/main" type="inkWord" rotatedBoundingBox="21335,1354 21443,1354 21443,1415 21335,1415"/>
              </emma:interpretation>
              <emma:one-of disjunction-type="recognition" id="oneOf0">
                <emma:interpretation id="interp0" emma:lang="it-IT" emma:confidence="0">
                  <emma:literal>2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L</emma:literal>
                </emma:interpretation>
                <emma:interpretation id="interp3" emma:lang="it-IT" emma:confidence="0">
                  <emma:literal>,</emma:literal>
                </emma:interpretation>
                <emma:interpretation id="interp4" emma:lang="it-IT" emma:confidence="0">
                  <emma:literal>&amp;</emma:literal>
                </emma:interpretation>
              </emma:one-of>
            </emma:emma>
          </inkml:annotationXML>
          <inkml:trace contextRef="#ctx0" brushRef="#br0">21690 2186 6400,'-76'-31'2464,"76"31"-1344,-16 0-1024,16 0 480</inkml:trace>
          <inkml:trace contextRef="#ctx0" brushRef="#br0" timeOffset="610">21598 2155 11008,'16'0'96,"-16"0"-64,0 0-32,0-15 64,0 15 32,0 0 32,0 0 0,0 0 0,0 0 0,0 0 0,0 0 0,0 0 0,0 0-64,0 0-64,0 15 96,0-15 0,0 0-32,0 0-64,0 0 96,0 0 0,0 0-32,0 0 32,-16 0 64,16 0 64,0 0-96,0 0-32,0 0 32,0 0 0,0 0-64,0 0-64,0 0 96,0 0 64,0 0-224,0 0 0,0 0 0,0 0 96,0 0-64,0 0 0,0 0 32,0 0 0,-15 0 0,15 0 0,0 0 0,0 0 64,0 0-96,0 0 0,0 0 32,0 0 64,0 0-96,0 0-64,0 0-32,0 0 96,0 0 0,0 0 32,0 0 0,0 0 0,0 0-160,15 0 32,-15 0 0,0 15 64,0-15 32,0 0 96,0 0-32,0 0-32,0 0 32,0 0-32,0 0 0,0 0 0,0 0 0,0 0 0,0 0-224,0 0-96,0 0-384,0 0-128,0 16-896,0-16-416,0 16-416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/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 contextRef="#ctx0" brushRef="#br0">15025 2633 6112,'0'0'-1056,"0"0"-608,0 0-224</inkml:trace>
</inkml:ink>
</file>

<file path=ppt/ink/ink112.xml><?xml version="1.0" encoding="utf-8"?>
<inkml:ink xmlns:inkml="http://www.w3.org/2003/InkML">
  <inkml:definitions/>
</inkml:ink>
</file>

<file path=ppt/ink/ink113.xml><?xml version="1.0" encoding="utf-8"?>
<inkml:ink xmlns:inkml="http://www.w3.org/2003/InkML">
  <inkml:definitions/>
</inkml:ink>
</file>

<file path=ppt/ink/ink114.xml><?xml version="1.0" encoding="utf-8"?>
<inkml:ink xmlns:inkml="http://www.w3.org/2003/InkML">
  <inkml:definitions/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5666BF3B-13DB-4998-8E87-9687EEA8AD30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9T09:20:46.64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06F6C9F6-D5F3-4E2D-BE8F-0C06415993B1}" emma:medium="tactile" emma:mode="ink">
          <msink:context xmlns:msink="http://schemas.microsoft.com/ink/2010/main" type="inkDrawing" rotatedBoundingBox="13574,17085 18248,15597 18585,16655 13911,18143" semanticType="callout" shapeName="Other"/>
        </emma:interpretation>
      </emma:emma>
    </inkml:annotationXML>
    <inkml:trace contextRef="#ctx0" brushRef="#br0">14240 18890,'-18'-6,"-6"-1,0 0,6 2,4 2,14-23,14-20,15-18,16-21,16-28,16-25,18-20,20-10,10 2,11 8,11 18,17 20,22 22,24 25,20 28,10 27,8 21,8 21,2 17,-8 9,-14 2,-21-9,-19-14,-17-19,-13-20,-12-18,-12-16,-18-10,-22-6,-24-4,-22 4,-23 10,-20 12,-17 14,-11 13,-2 9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9T09:20:51.0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8E0457A7-30D4-4A79-90BD-486FB2A24D3A}" emma:medium="tactile" emma:mode="ink">
          <msink:context xmlns:msink="http://schemas.microsoft.com/ink/2010/main" type="writingRegion" rotatedBoundingBox="22028,1693 22043,1693 22043,1708 22028,1708"/>
        </emma:interpretation>
      </emma:emma>
    </inkml:annotationXML>
    <inkml:traceGroup>
      <inkml:annotationXML>
        <emma:emma xmlns:emma="http://www.w3.org/2003/04/emma" version="1.0">
          <emma:interpretation id="{A5BD5EB3-25DD-4C67-9F63-C281285EEA72}" emma:medium="tactile" emma:mode="ink">
            <msink:context xmlns:msink="http://schemas.microsoft.com/ink/2010/main" type="paragraph" rotatedBoundingBox="22028,1693 22043,1693 22043,1708 22028,17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6F79E7-B393-400B-9FD3-A3B882953F90}" emma:medium="tactile" emma:mode="ink">
              <msink:context xmlns:msink="http://schemas.microsoft.com/ink/2010/main" type="line" rotatedBoundingBox="22028,1693 22043,1693 22043,1708 22028,1708"/>
            </emma:interpretation>
          </emma:emma>
        </inkml:annotationXML>
        <inkml:traceGroup>
          <inkml:annotationXML>
            <emma:emma xmlns:emma="http://www.w3.org/2003/04/emma" version="1.0">
              <emma:interpretation id="{FAFB75CF-E65B-4714-B8C6-F5F2EBFF1738}" emma:medium="tactile" emma:mode="ink">
                <msink:context xmlns:msink="http://schemas.microsoft.com/ink/2010/main" type="inkWord" rotatedBoundingBox="22028,1693 22043,1693 22043,1708 22028,1708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,</emma:literal>
                </emma:interpretation>
                <emma:interpretation id="interp2" emma:lang="it-IT" emma:confidence="0">
                  <emma:literal>:</emma:literal>
                </emma:interpretation>
                <emma:interpretation id="interp3" emma:lang="it-IT" emma:confidence="0">
                  <emma:literal>-</emma:literal>
                </emma:interpretation>
                <emma:interpretation id="interp4" emma:lang="it-IT" emma:confidence="0">
                  <emma:literal>/</emma:literal>
                </emma:interpretation>
              </emma:one-of>
            </emma:emma>
          </inkml:annotationXML>
          <inkml:trace contextRef="#ctx0" brushRef="#br0">22275 2463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/>
</inkml:ink>
</file>

<file path=ppt/ink/ink119.xml><?xml version="1.0" encoding="utf-8"?>
<inkml:ink xmlns:inkml="http://www.w3.org/2003/InkML">
  <inkml:definitions/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8T10:07:25.337"/>
    </inkml:context>
    <inkml:brush xml:id="br0">
      <inkml:brushProperty name="width" value="0.05" units="cm"/>
      <inkml:brushProperty name="height" value="0.05" units="cm"/>
      <inkml:brushProperty name="color" value="#177D36"/>
    </inkml:brush>
  </inkml:definitions>
  <inkml:traceGroup>
    <inkml:annotationXML>
      <emma:emma xmlns:emma="http://www.w3.org/2003/04/emma" version="1.0">
        <emma:interpretation id="{4EAA82A0-6A3F-4724-98AE-98F474C5C664}" emma:medium="tactile" emma:mode="ink">
          <msink:context xmlns:msink="http://schemas.microsoft.com/ink/2010/main" type="inkDrawing" rotatedBoundingBox="14254,1939 14254,1969 14239,1969 14239,1939" shapeName="Other"/>
        </emma:interpretation>
      </emma:emma>
    </inkml:annotationXML>
    <inkml:trace contextRef="#ctx0" brushRef="#br0">14501 2710 6240,'0'30'-3424</inkml:trace>
  </inkml:traceGroup>
</inkml:ink>
</file>

<file path=ppt/ink/ink120.xml><?xml version="1.0" encoding="utf-8"?>
<inkml:ink xmlns:inkml="http://www.w3.org/2003/InkML">
  <inkml:definitions/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 contextRef="#ctx0" brushRef="#br0">15025 2633 6112,'0'0'-1056,"0"0"-608,0 0-224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9T09:20:51.0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22275 2463</inkml:trace>
</inkml:ink>
</file>

<file path=ppt/ink/ink123.xml><?xml version="1.0" encoding="utf-8"?>
<inkml:ink xmlns:inkml="http://www.w3.org/2003/InkML">
  <inkml:definitions/>
</inkml:ink>
</file>

<file path=ppt/ink/ink124.xml><?xml version="1.0" encoding="utf-8"?>
<inkml:ink xmlns:inkml="http://www.w3.org/2003/InkML">
  <inkml:definitions/>
</inkml:ink>
</file>

<file path=ppt/ink/ink125.xml><?xml version="1.0" encoding="utf-8"?>
<inkml:ink xmlns:inkml="http://www.w3.org/2003/InkML">
  <inkml:definitions/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72505F76-B824-4DAF-9647-6E7B9D72D54D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9T09:20:51.0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1569F666-7E67-4E38-8703-301A5009014A}" emma:medium="tactile" emma:mode="ink">
          <msink:context xmlns:msink="http://schemas.microsoft.com/ink/2010/main" type="inkDrawing"/>
        </emma:interpretation>
      </emma:emma>
    </inkml:annotationXML>
    <inkml:trace contextRef="#ctx0" brushRef="#br0">22275 2463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7T07:47:36.99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8EEBDB39-C788-433B-BC9B-1F02E0635769}" emma:medium="tactile" emma:mode="ink">
          <msink:context xmlns:msink="http://schemas.microsoft.com/ink/2010/main" type="inkDrawing" rotatedBoundingBox="2047,8374 2062,8374 2062,8389 2047,8389" shapeName="Other"/>
        </emma:interpretation>
      </emma:emma>
    </inkml:annotationXML>
    <inkml:trace contextRef="#ctx0" brushRef="#br0">2294 8698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7T07:47:38.0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BDAC01A7-4891-49A2-AF72-06CDB691F52E}" emma:medium="tactile" emma:mode="ink">
          <msink:context xmlns:msink="http://schemas.microsoft.com/ink/2010/main" type="inkDrawing" rotatedBoundingBox="3032,8851 3047,8851 3047,8866 3032,8866" shapeName="Other"/>
        </emma:interpretation>
      </emma:emma>
    </inkml:annotationXML>
    <inkml:trace contextRef="#ctx0" brushRef="#br0">3280 9176</inkml:trace>
  </inkml:traceGroup>
</inkml:ink>
</file>

<file path=ppt/ink/ink13.xml><?xml version="1.0" encoding="utf-8"?>
<inkml:ink xmlns:inkml="http://www.w3.org/2003/InkML">
  <inkml:definitions/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7T07:47:39.1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A7BDEC85-96F9-4BDC-9D6F-FD96304DDE34}" emma:medium="tactile" emma:mode="ink">
          <msink:context xmlns:msink="http://schemas.microsoft.com/ink/2010/main" type="inkDrawing" rotatedBoundingBox="3093,8897 3108,8897 3108,8912 3093,8912" shapeName="Other"/>
        </emma:interpretation>
      </emma:emma>
    </inkml:annotationXML>
    <inkml:trace contextRef="#ctx0" brushRef="#br0">3341 9222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7T07:47:40.1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9C768C2A-0689-464B-B2C5-60D9817F2B11}" emma:medium="tactile" emma:mode="ink">
          <msink:context xmlns:msink="http://schemas.microsoft.com/ink/2010/main" type="inkDrawing" rotatedBoundingBox="3170,8928 3185,8928 3185,8943 3170,8943" shapeName="Other"/>
        </emma:interpretation>
      </emma:emma>
    </inkml:annotationXML>
    <inkml:trace contextRef="#ctx0" brushRef="#br0">3418 9253</inkml:trace>
  </inkml:traceGroup>
</inkml:ink>
</file>

<file path=ppt/ink/ink132.xml><?xml version="1.0" encoding="utf-8"?>
<inkml:ink xmlns:inkml="http://www.w3.org/2003/InkML">
  <inkml:definitions/>
</inkml:ink>
</file>

<file path=ppt/ink/ink133.xml><?xml version="1.0" encoding="utf-8"?>
<inkml:ink xmlns:inkml="http://www.w3.org/2003/InkML">
  <inkml:definitions/>
</inkml:ink>
</file>

<file path=ppt/ink/ink134.xml><?xml version="1.0" encoding="utf-8"?>
<inkml:ink xmlns:inkml="http://www.w3.org/2003/InkML">
  <inkml:definitions/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 contextRef="#ctx0" brushRef="#br0">15025 2633 6112,'0'0'-1056,"0"0"-608,0 0-224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9T09:20:51.0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22275 2463</inkml:trace>
</inkml:ink>
</file>

<file path=ppt/ink/ink137.xml><?xml version="1.0" encoding="utf-8"?>
<inkml:ink xmlns:inkml="http://www.w3.org/2003/InkML">
  <inkml:definitions/>
</inkml:ink>
</file>

<file path=ppt/ink/ink138.xml><?xml version="1.0" encoding="utf-8"?>
<inkml:ink xmlns:inkml="http://www.w3.org/2003/InkML">
  <inkml:definitions/>
</inkml:ink>
</file>

<file path=ppt/ink/ink139.xml><?xml version="1.0" encoding="utf-8"?>
<inkml:ink xmlns:inkml="http://www.w3.org/2003/InkML">
  <inkml:definitions/>
</inkml:ink>
</file>

<file path=ppt/ink/ink14.xml><?xml version="1.0" encoding="utf-8"?>
<inkml:ink xmlns:inkml="http://www.w3.org/2003/InkML">
  <inkml:definitions/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27BC1055-7B0E-4E95-83C8-4461ED831AD9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9T09:20:51.0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00AD4915-48D1-4A45-A67B-DEF8862FD907}" emma:medium="tactile" emma:mode="ink">
          <msink:context xmlns:msink="http://schemas.microsoft.com/ink/2010/main" type="inkDrawing"/>
        </emma:interpretation>
      </emma:emma>
    </inkml:annotationXML>
    <inkml:trace contextRef="#ctx0" brushRef="#br0">22275 2463</inkml:trace>
  </inkml:traceGroup>
</inkml:ink>
</file>

<file path=ppt/ink/ink142.xml><?xml version="1.0" encoding="utf-8"?>
<inkml:ink xmlns:inkml="http://www.w3.org/2003/InkML">
  <inkml:definitions/>
</inkml:ink>
</file>

<file path=ppt/ink/ink143.xml><?xml version="1.0" encoding="utf-8"?>
<inkml:ink xmlns:inkml="http://www.w3.org/2003/InkML">
  <inkml:definitions/>
</inkml:ink>
</file>

<file path=ppt/ink/ink144.xml><?xml version="1.0" encoding="utf-8"?>
<inkml:ink xmlns:inkml="http://www.w3.org/2003/InkML">
  <inkml:definitions/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F4450157-51A5-49C7-8AA1-C3EF959727CC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9T09:20:51.0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DE3B995E-CA73-41FB-85E3-8C622E5F83DE}" emma:medium="tactile" emma:mode="ink">
          <msink:context xmlns:msink="http://schemas.microsoft.com/ink/2010/main" type="inkDrawing"/>
        </emma:interpretation>
      </emma:emma>
    </inkml:annotationXML>
    <inkml:trace contextRef="#ctx0" brushRef="#br0">22275 2463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0T10:00:13.28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0AF52A92-F9D3-49AA-AAE3-88ABC56FD7D9}" emma:medium="tactile" emma:mode="ink">
          <msink:context xmlns:msink="http://schemas.microsoft.com/ink/2010/main" type="inkDrawing"/>
        </emma:interpretation>
      </emma:emma>
    </inkml:annotationXML>
    <inkml:trace contextRef="#ctx0" brushRef="#br0">10437 12177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0T10:00:13.94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A60C550A-C04C-4629-A78F-BFE7371C4D2F}" emma:medium="tactile" emma:mode="ink">
          <msink:context xmlns:msink="http://schemas.microsoft.com/ink/2010/main" type="inkDrawing"/>
        </emma:interpretation>
      </emma:emma>
    </inkml:annotationXML>
    <inkml:trace contextRef="#ctx0" brushRef="#br0">10453 12177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0T10:00:14.31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AF989052-DB43-42E9-A063-A28C2B2F88B6}" emma:medium="tactile" emma:mode="ink">
          <msink:context xmlns:msink="http://schemas.microsoft.com/ink/2010/main" type="inkDrawing" rotatedBoundingBox="7789,8882 7804,8882 7804,8897 7789,8897" shapeName="Other"/>
        </emma:interpretation>
      </emma:emma>
    </inkml:annotationXML>
    <inkml:trace contextRef="#ctx0" brushRef="#br0">8036 9652</inkml:trace>
  </inkml:traceGroup>
</inkml:ink>
</file>

<file path=ppt/ink/ink15.xml><?xml version="1.0" encoding="utf-8"?>
<inkml:ink xmlns:inkml="http://www.w3.org/2003/InkML">
  <inkml:definitions/>
</inkml:ink>
</file>

<file path=ppt/ink/ink150.xml><?xml version="1.0" encoding="utf-8"?>
<inkml:ink xmlns:inkml="http://www.w3.org/2003/InkML">
  <inkml:definitions/>
</inkml:ink>
</file>

<file path=ppt/ink/ink151.xml><?xml version="1.0" encoding="utf-8"?>
<inkml:ink xmlns:inkml="http://www.w3.org/2003/InkML">
  <inkml:definitions/>
</inkml:ink>
</file>

<file path=ppt/ink/ink152.xml><?xml version="1.0" encoding="utf-8"?>
<inkml:ink xmlns:inkml="http://www.w3.org/2003/InkML">
  <inkml:definitions/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 contextRef="#ctx0" brushRef="#br0">15025 2633 6112,'0'0'-1056,"0"0"-608,0 0-224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9T09:20:51.0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22275 2463</inkml:trace>
</inkml:ink>
</file>

<file path=ppt/ink/ink155.xml><?xml version="1.0" encoding="utf-8"?>
<inkml:ink xmlns:inkml="http://www.w3.org/2003/InkML">
  <inkml:definitions/>
</inkml:ink>
</file>

<file path=ppt/ink/ink156.xml><?xml version="1.0" encoding="utf-8"?>
<inkml:ink xmlns:inkml="http://www.w3.org/2003/InkML">
  <inkml:definitions/>
</inkml:ink>
</file>

<file path=ppt/ink/ink157.xml><?xml version="1.0" encoding="utf-8"?>
<inkml:ink xmlns:inkml="http://www.w3.org/2003/InkML">
  <inkml:definitions/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 contextRef="#ctx0" brushRef="#br0">15025 2633 6112,'0'0'-1056,"0"0"-608,0 0-224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9T09:20:51.0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22275 2463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8:42:23.808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38A52270-AD25-454A-8091-CB65464FE17B}" emma:medium="tactile" emma:mode="ink">
          <msink:context xmlns:msink="http://schemas.microsoft.com/ink/2010/main" type="inkDrawing"/>
        </emma:interpretation>
      </emma:emma>
    </inkml:annotationXML>
    <inkml:trace contextRef="#ctx0" brushRef="#br0">21690 2186 6400,'-76'-31'2464,"76"31"-1344,-16 0-1024,16 0 480</inkml:trace>
    <inkml:trace contextRef="#ctx0" brushRef="#br0" timeOffset="610">21598 2155 11008,'16'0'96,"-16"0"-64,0 0-32,0-15 64,0 15 32,0 0 32,0 0 0,0 0 0,0 0 0,0 0 0,0 0 0,0 0 0,0 0-64,0 0-64,0 15 96,0-15 0,0 0-32,0 0-64,0 0 96,0 0 0,0 0-32,0 0 32,-16 0 64,16 0 64,0 0-96,0 0-32,0 0 32,0 0 0,0 0-64,0 0-64,0 0 96,0 0 64,0 0-224,0 0 0,0 0 0,0 0 96,0 0-64,0 0 0,0 0 32,0 0 0,-15 0 0,15 0 0,0 0 0,0 0 64,0 0-96,0 0 0,0 0 32,0 0 64,0 0-96,0 0-64,0 0-32,0 0 96,0 0 0,0 0 32,0 0 0,0 0 0,0 0-160,15 0 32,-15 0 0,0 15 64,0-15 32,0 0 96,0 0-32,0 0-32,0 0 32,0 0-32,0 0 0,0 0 0,0 0 0,0 0 0,0 0-224,0 0-96,0 0-384,0 0-128,0 16-896,0-16-416,0 16-416</inkml:trace>
  </inkml:traceGroup>
</inkml:ink>
</file>

<file path=ppt/ink/ink160.xml><?xml version="1.0" encoding="utf-8"?>
<inkml:ink xmlns:inkml="http://www.w3.org/2003/InkML">
  <inkml:definitions/>
</inkml:ink>
</file>

<file path=ppt/ink/ink161.xml><?xml version="1.0" encoding="utf-8"?>
<inkml:ink xmlns:inkml="http://www.w3.org/2003/InkML">
  <inkml:definitions/>
</inkml:ink>
</file>

<file path=ppt/ink/ink162.xml><?xml version="1.0" encoding="utf-8"?>
<inkml:ink xmlns:inkml="http://www.w3.org/2003/InkML">
  <inkml:definitions/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 contextRef="#ctx0" brushRef="#br0">15025 2633 6112,'0'0'-1056,"0"0"-608,0 0-224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9T09:20:51.0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22275 2463</inkml:trace>
</inkml:ink>
</file>

<file path=ppt/ink/ink165.xml><?xml version="1.0" encoding="utf-8"?>
<inkml:ink xmlns:inkml="http://www.w3.org/2003/InkML">
  <inkml:definitions/>
</inkml:ink>
</file>

<file path=ppt/ink/ink166.xml><?xml version="1.0" encoding="utf-8"?>
<inkml:ink xmlns:inkml="http://www.w3.org/2003/InkML">
  <inkml:definitions/>
</inkml:ink>
</file>

<file path=ppt/ink/ink167.xml><?xml version="1.0" encoding="utf-8"?>
<inkml:ink xmlns:inkml="http://www.w3.org/2003/InkML">
  <inkml:definitions/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 contextRef="#ctx0" brushRef="#br0">15025 2633 6112,'0'0'-1056,"0"0"-608,0 0-224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9T09:20:51.0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22275 2463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50FFAC9A-2423-4431-81EF-D8BF648DA6A4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170.xml><?xml version="1.0" encoding="utf-8"?>
<inkml:ink xmlns:inkml="http://www.w3.org/2003/InkML">
  <inkml:definitions/>
</inkml:ink>
</file>

<file path=ppt/ink/ink171.xml><?xml version="1.0" encoding="utf-8"?>
<inkml:ink xmlns:inkml="http://www.w3.org/2003/InkML">
  <inkml:definitions/>
</inkml:ink>
</file>

<file path=ppt/ink/ink172.xml><?xml version="1.0" encoding="utf-8"?>
<inkml:ink xmlns:inkml="http://www.w3.org/2003/InkML">
  <inkml:definitions/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8:42:2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21690 2186 6400,'-76'-31'2464,"76"31"-1344,-16 0-1024,16 0 480</inkml:trace>
  <inkml:trace contextRef="#ctx0" brushRef="#br0" timeOffset="610">21598 2155 11008,'16'0'96,"-16"0"-64,0 0-32,0-15 64,0 15 32,0 0 32,0 0 0,0 0 0,0 0 0,0 0 0,0 0 0,0 0 0,0 0-64,0 0-64,0 15 96,0-15 0,0 0-32,0 0-64,0 0 96,0 0 0,0 0-32,0 0 32,-16 0 64,16 0 64,0 0-96,0 0-32,0 0 32,0 0 0,0 0-64,0 0-64,0 0 96,0 0 64,0 0-224,0 0 0,0 0 0,0 0 96,0 0-64,0 0 0,0 0 32,0 0 0,-15 0 0,15 0 0,0 0 0,0 0 64,0 0-96,0 0 0,0 0 32,0 0 64,0 0-96,0 0-64,0 0-32,0 0 96,0 0 0,0 0 32,0 0 0,0 0 0,0 0-160,15 0 32,-15 0 0,0 15 64,0-15 32,0 0 96,0 0-32,0 0-32,0 0 32,0 0-32,0 0 0,0 0 0,0 0 0,0 0 0,0 0-224,0 0-96,0 0-384,0 0-128,0 16-896,0-16-416,0 16-416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 contextRef="#ctx0" brushRef="#br0">15025 2633 6112,'0'0'-1056,"0"0"-608,0 0-224</inkml:trace>
</inkml:ink>
</file>

<file path=ppt/ink/ink175.xml><?xml version="1.0" encoding="utf-8"?>
<inkml:ink xmlns:inkml="http://www.w3.org/2003/InkML">
  <inkml:definitions/>
</inkml:ink>
</file>

<file path=ppt/ink/ink176.xml><?xml version="1.0" encoding="utf-8"?>
<inkml:ink xmlns:inkml="http://www.w3.org/2003/InkML">
  <inkml:definitions/>
</inkml:ink>
</file>

<file path=ppt/ink/ink177.xml><?xml version="1.0" encoding="utf-8"?>
<inkml:ink xmlns:inkml="http://www.w3.org/2003/InkML">
  <inkml:definitions/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 contextRef="#ctx0" brushRef="#br0">15025 2633 6112,'0'0'-1056,"0"0"-608,0 0-224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8T12:55:23.999"/>
    </inkml:context>
    <inkml:brush xml:id="br0">
      <inkml:brushProperty name="width" value="0.025" units="cm"/>
      <inkml:brushProperty name="height" value="0.025" units="cm"/>
      <inkml:brushProperty name="color" value="#3165BB"/>
      <inkml:brushProperty name="ignorePressure" value="1"/>
    </inkml:brush>
  </inkml:definitions>
  <inkml:trace contextRef="#ctx0" brushRef="#br0">17395 13685</inkml:trace>
</inkml:ink>
</file>

<file path=ppt/ink/ink18.xml><?xml version="1.0" encoding="utf-8"?>
<inkml:ink xmlns:inkml="http://www.w3.org/2003/InkML">
  <inkml:definitions/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8T12:55:23.080"/>
    </inkml:context>
    <inkml:brush xml:id="br0">
      <inkml:brushProperty name="width" value="0.025" units="cm"/>
      <inkml:brushProperty name="height" value="0.025" units="cm"/>
      <inkml:brushProperty name="color" value="#3165BB"/>
      <inkml:brushProperty name="ignorePressure" value="1"/>
    </inkml:brush>
  </inkml:definitions>
  <inkml:trace contextRef="#ctx0" brushRef="#br0">17334 13393</inkml:trace>
  <inkml:trace contextRef="#ctx0" brushRef="#br0" timeOffset="-791">17349 13424</inkml:trace>
  <inkml:trace contextRef="#ctx0" brushRef="#br0" timeOffset="-947">17349 13424</inkml:trace>
  <inkml:trace contextRef="#ctx0" brushRef="#br0" timeOffset="643">17396 13778</inkml:trace>
</inkml:ink>
</file>

<file path=ppt/ink/ink181.xml><?xml version="1.0" encoding="utf-8"?>
<inkml:ink xmlns:inkml="http://www.w3.org/2003/InkML">
  <inkml:definitions/>
</inkml:ink>
</file>

<file path=ppt/ink/ink182.xml><?xml version="1.0" encoding="utf-8"?>
<inkml:ink xmlns:inkml="http://www.w3.org/2003/InkML">
  <inkml:definitions/>
</inkml:ink>
</file>

<file path=ppt/ink/ink183.xml><?xml version="1.0" encoding="utf-8"?>
<inkml:ink xmlns:inkml="http://www.w3.org/2003/InkML">
  <inkml:definitions/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2B05E82C-3043-4B5D-AFAA-BC142DC15209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2T15:36:21.577"/>
    </inkml:context>
    <inkml:brush xml:id="br0">
      <inkml:brushProperty name="width" value="0.025" units="cm"/>
      <inkml:brushProperty name="height" value="0.025" units="cm"/>
      <inkml:brushProperty name="color" value="#3165BB"/>
    </inkml:brush>
  </inkml:definitions>
  <inkml:traceGroup>
    <inkml:annotationXML>
      <emma:emma xmlns:emma="http://www.w3.org/2003/04/emma" version="1.0">
        <emma:interpretation id="{12244984-801B-4C25-A071-6AC7C8A91542}" emma:medium="tactile" emma:mode="ink">
          <msink:context xmlns:msink="http://schemas.microsoft.com/ink/2010/main" type="inkDrawing" rotatedBoundingBox="29725,11252 29725,11299 29710,11299 29710,11252" shapeName="Other"/>
        </emma:interpretation>
      </emma:emma>
    </inkml:annotationXML>
    <inkml:trace contextRef="#ctx0" brushRef="#br0">29972 12070 2304,'0'-47'960,"0"47"-512,0 0-1504,0 15-320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2T15:38:29.628"/>
    </inkml:context>
    <inkml:brush xml:id="br0">
      <inkml:brushProperty name="width" value="0.025" units="cm"/>
      <inkml:brushProperty name="height" value="0.025" units="cm"/>
      <inkml:brushProperty name="color" value="#3165BB"/>
    </inkml:brush>
  </inkml:definitions>
  <inkml:traceGroup>
    <inkml:annotationXML>
      <emma:emma xmlns:emma="http://www.w3.org/2003/04/emma" version="1.0">
        <emma:interpretation id="{E3EB95AB-0A2A-4DF4-BDAC-A14FA6E49BF1}" emma:medium="tactile" emma:mode="ink">
          <msink:context xmlns:msink="http://schemas.microsoft.com/ink/2010/main" type="writingRegion" rotatedBoundingBox="28878,17333 28909,17333 28909,17348 28878,17348"/>
        </emma:interpretation>
      </emma:emma>
    </inkml:annotationXML>
    <inkml:traceGroup>
      <inkml:annotationXML>
        <emma:emma xmlns:emma="http://www.w3.org/2003/04/emma" version="1.0">
          <emma:interpretation id="{48F9FCD3-322F-4F76-9199-5C930DC85581}" emma:medium="tactile" emma:mode="ink">
            <msink:context xmlns:msink="http://schemas.microsoft.com/ink/2010/main" type="paragraph" rotatedBoundingBox="28878,17333 28909,17333 28909,17348 28878,17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7C974D-7F03-4409-BF78-997BDEC60523}" emma:medium="tactile" emma:mode="ink">
              <msink:context xmlns:msink="http://schemas.microsoft.com/ink/2010/main" type="line" rotatedBoundingBox="28878,17333 28909,17333 28909,17348 28878,17348"/>
            </emma:interpretation>
          </emma:emma>
        </inkml:annotationXML>
        <inkml:traceGroup>
          <inkml:annotationXML>
            <emma:emma xmlns:emma="http://www.w3.org/2003/04/emma" version="1.0">
              <emma:interpretation id="{D3CD10D0-3340-45F5-A931-3744CB1EC282}" emma:medium="tactile" emma:mode="ink">
                <msink:context xmlns:msink="http://schemas.microsoft.com/ink/2010/main" type="inkWord" rotatedBoundingBox="28878,17333 28909,17333 28909,17348 28878,17348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-</emma:literal>
                </emma:interpretation>
                <emma:interpretation id="interp2" emma:lang="it-IT" emma:confidence="0">
                  <emma:literal>_</emma:literal>
                </emma:interpretation>
                <emma:interpretation id="interp3" emma:lang="it-IT" emma:confidence="0">
                  <emma:literal>,</emma:literal>
                </emma:interpretation>
                <emma:interpretation id="interp4" emma:lang="it-IT" emma:confidence="0">
                  <emma:literal>è</emma:literal>
                </emma:interpretation>
              </emma:one-of>
            </emma:emma>
          </inkml:annotationXML>
          <inkml:trace contextRef="#ctx0" brushRef="#br0">29157 18119 7296,'-31'0'2816,"31"0"-1536,0 0-1504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/>
</inkml:ink>
</file>

<file path=ppt/ink/ink2.xml><?xml version="1.0" encoding="utf-8"?>
<inkml:ink xmlns:inkml="http://www.w3.org/2003/InkML">
  <inkml:definitions/>
  <inkml:traceGroup>
    <inkml:annotationXML>
      <emma:emma xmlns:emma="http://www.w3.org/2003/04/emma" version="1.0">
        <emma:interpretation id="{2B5BFC44-4DB0-46B5-967F-309AD4CD57F3}" emma:medium="tactile" emma:mode="ink">
          <msink:context xmlns:msink="http://schemas.microsoft.com/ink/2010/main" type="writingRegion"/>
        </emma:interpretation>
      </emma:emma>
    </inkml:annotationXML>
  </inkml:traceGroup>
</inkml:ink>
</file>

<file path=ppt/ink/ink20.xml><?xml version="1.0" encoding="utf-8"?>
<inkml:ink xmlns:inkml="http://www.w3.org/2003/InkML">
  <inkml:definitions/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8:42:23.808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6F868B7A-9599-4BF9-9F4F-7C54FE191BD4}" emma:medium="tactile" emma:mode="ink">
          <msink:context xmlns:msink="http://schemas.microsoft.com/ink/2010/main" type="inkDrawing"/>
        </emma:interpretation>
      </emma:emma>
    </inkml:annotationXML>
    <inkml:trace contextRef="#ctx0" brushRef="#br0">21690 2186 6400,'-76'-31'2464,"76"31"-1344,-16 0-1024,16 0 480</inkml:trace>
    <inkml:trace contextRef="#ctx0" brushRef="#br0" timeOffset="610">21598 2155 11008,'16'0'96,"-16"0"-64,0 0-32,0-15 64,0 15 32,0 0 32,0 0 0,0 0 0,0 0 0,0 0 0,0 0 0,0 0 0,0 0-64,0 0-64,0 15 96,0-15 0,0 0-32,0 0-64,0 0 96,0 0 0,0 0-32,0 0 32,-16 0 64,16 0 64,0 0-96,0 0-32,0 0 32,0 0 0,0 0-64,0 0-64,0 0 96,0 0 64,0 0-224,0 0 0,0 0 0,0 0 96,0 0-64,0 0 0,0 0 32,0 0 0,-15 0 0,15 0 0,0 0 0,0 0 64,0 0-96,0 0 0,0 0 32,0 0 64,0 0-96,0 0-64,0 0-32,0 0 96,0 0 0,0 0 32,0 0 0,0 0 0,0 0-160,15 0 32,-15 0 0,0 15 64,0-15 32,0 0 96,0 0-32,0 0-32,0 0 32,0 0-32,0 0 0,0 0 0,0 0 0,0 0 0,0 0-224,0 0-96,0 0-384,0 0-128,0 16-896,0-16-416,0 16-416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0B56A0CD-0E1D-4F71-9A41-487151F13753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23.xml><?xml version="1.0" encoding="utf-8"?>
<inkml:ink xmlns:inkml="http://www.w3.org/2003/InkML">
  <inkml:definitions/>
</inkml:ink>
</file>

<file path=ppt/ink/ink24.xml><?xml version="1.0" encoding="utf-8"?>
<inkml:ink xmlns:inkml="http://www.w3.org/2003/InkML">
  <inkml:definitions/>
</inkml:ink>
</file>

<file path=ppt/ink/ink25.xml><?xml version="1.0" encoding="utf-8"?>
<inkml:ink xmlns:inkml="http://www.w3.org/2003/InkML">
  <inkml:definitions/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66814EBC-7EE4-4FB8-8077-04DECAA75F82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8T10:01:14.289"/>
    </inkml:context>
    <inkml:brush xml:id="br0">
      <inkml:brushProperty name="width" value="0.07938" units="cm"/>
      <inkml:brushProperty name="height" value="0.07938" units="cm"/>
      <inkml:brushProperty name="color" value="#ED1C24"/>
    </inkml:brush>
  </inkml:definitions>
  <inkml:traceGroup>
    <inkml:annotationXML>
      <emma:emma xmlns:emma="http://www.w3.org/2003/04/emma" version="1.0">
        <emma:interpretation id="{ED1996CA-35A0-4B0D-9045-AC44780DEFE0}" emma:medium="tactile" emma:mode="ink">
          <msink:context xmlns:msink="http://schemas.microsoft.com/ink/2010/main" type="inkDrawing" rotatedBoundingBox="15990,4833 19853,2451 20408,3352 16546,5734" semanticType="callout" shapeName="Other">
            <msink:sourceLink direction="to" ref="{865DC875-A62C-44DA-BD45-9D191F1DC51B}"/>
          </msink:context>
        </emma:interpretation>
      </emma:emma>
    </inkml:annotationXML>
    <inkml:trace contextRef="#ctx0" brushRef="#br0">16610 6157 7552,'-30'0'2880,"30"16"-1536,0-16-1632,15 15 448,0-15-96,17 0 32,-2 16-256,16-32-128,0 16 160,0-31-160,1-15-64,-1 0 128,0-31 128,1-15 64,14-16 32,0 0 0,1-30 64,15-1-32,0 16-32,0 0 96,0 0 64,0 15 64,16 0 96,14 0-160,1 31-32,-1 0-64,1 0-64,31 16 32,15-1-32,0 16 0,-1 0 0,33 0 0,-32 0 64,0-1-32,-16 32-32,-15 0 32,-15-1-32,-31 1 0,-1 15 64,-14-16-32,-16 16-32,-14-15-2368</inkml:trace>
    <inkml:trace contextRef="#ctx0" brushRef="#br0" timeOffset="375">19859 3494 7808,'0'0'2880,"0"0"-1536,16 0-1632,-1 0 448,-15 0-160,16 16 64,14-16-96,1 0 0,15 30 32,1-14-224,-1 15 0,15-1-320,-15 17-128,16-1 256,0 0 160,-16-15 256,15-1 64,-30 17 0,0-17 32,-15 17 480,-32-1 288,1 0-192,-16 16 32,-15-1-416,15-15-160,-15 16-96,-1-16 32,17 16-1152,-1-32-480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8T10:01:23.352"/>
    </inkml:context>
    <inkml:brush xml:id="br0">
      <inkml:brushProperty name="width" value="0.07938" units="cm"/>
      <inkml:brushProperty name="height" value="0.07938" units="cm"/>
      <inkml:brushProperty name="color" value="#ED1C24"/>
    </inkml:brush>
    <inkml:brush xml:id="br1">
      <inkml:brushProperty name="width" value="0.05" units="cm"/>
      <inkml:brushProperty name="height" value="0.05" units="cm"/>
      <inkml:brushProperty name="color" value="#ED1C24"/>
    </inkml:brush>
  </inkml:definitions>
  <inkml:traceGroup>
    <inkml:annotationXML>
      <emma:emma xmlns:emma="http://www.w3.org/2003/04/emma" version="1.0">
        <emma:interpretation id="{04908C75-04A2-4B55-8FA3-793DA906E9C2}" emma:medium="tactile" emma:mode="ink">
          <msink:context xmlns:msink="http://schemas.microsoft.com/ink/2010/main" type="writingRegion" rotatedBoundingBox="15902,6811 30316,7660 30198,9667 15784,8818"/>
        </emma:interpretation>
      </emma:emma>
    </inkml:annotationXML>
    <inkml:traceGroup>
      <inkml:annotationXML>
        <emma:emma xmlns:emma="http://www.w3.org/2003/04/emma" version="1.0">
          <emma:interpretation id="{576242DB-386E-46B2-8DD9-BAE35454E2A3}" emma:medium="tactile" emma:mode="ink">
            <msink:context xmlns:msink="http://schemas.microsoft.com/ink/2010/main" type="paragraph" rotatedBoundingBox="15902,6811 30316,7660 30198,9667 15784,88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8CDF0A-C2F0-4844-88D2-085C00458CD5}" emma:medium="tactile" emma:mode="ink">
              <msink:context xmlns:msink="http://schemas.microsoft.com/ink/2010/main" type="line" rotatedBoundingBox="15902,6811 30316,7660 30198,9667 15784,8818"/>
            </emma:interpretation>
          </emma:emma>
        </inkml:annotationXML>
        <inkml:traceGroup>
          <inkml:annotationXML>
            <emma:emma xmlns:emma="http://www.w3.org/2003/04/emma" version="1.0">
              <emma:interpretation id="{865DC875-A62C-44DA-BD45-9D191F1DC51B}" emma:medium="tactile" emma:mode="ink">
                <msink:context xmlns:msink="http://schemas.microsoft.com/ink/2010/main" type="inkWord" rotatedBoundingBox="15902,6811 18622,6972 18504,8978 15784,8818">
                  <msink:destinationLink direction="to" ref="{ED1996CA-35A0-4B0D-9045-AC44780DEFE0}"/>
                </msink:context>
              </emma:interpretation>
              <emma:one-of disjunction-type="recognition" id="oneOf0">
                <emma:interpretation id="interp0" emma:lang="it-IT" emma:confidence="0">
                  <emma:literal>2,</emma:literal>
                </emma:interpretation>
                <emma:interpretation id="interp1" emma:lang="it-IT" emma:confidence="0">
                  <emma:literal>l,</emma:literal>
                </emma:interpretation>
                <emma:interpretation id="interp2" emma:lang="it-IT" emma:confidence="0">
                  <emma:literal>2)</emma:literal>
                </emma:interpretation>
                <emma:interpretation id="interp3" emma:lang="it-IT" emma:confidence="0">
                  <emma:literal>4</emma:literal>
                </emma:interpretation>
                <emma:interpretation id="interp4" emma:lang="it-IT" emma:confidence="0">
                  <emma:literal>2?</emma:literal>
                </emma:interpretation>
              </emma:one-of>
            </emma:emma>
          </inkml:annotationXML>
          <inkml:trace contextRef="#ctx0" brushRef="#br0">16165 7899 5760,'-30'-16'2176,"60"16"-1152,1-30-1120,-1 14 352,32-15-64,29 1 32,0-1-32,32 0 32,29 0-128,1 1-128,29 14-64,2 16-32,-31 0 96,-1 16 0,1 30 96,-1 15-96,-31 1-64,-30 15 64,-30 15 64,1 16 0,-32 31-32,1-16-64,-1 31-32,31-16 256,1-15 192,59 0-96,-30-30-64,61-1-32,1-15 32,31-31 32,-2 1 32,0-17 0,3-14 0,-33-1-224,30-15 0,-29 0-1664,-1-15-640,3-16-576</inkml:trace>
          <inkml:trace contextRef="#ctx0" brushRef="#br1" timeOffset="695364">20253 8900 9728,'0'-16'3584,"0"16"-1920,0 16-1600,0-16 736,32 0-352,-32 0-1,59 15-415,-27-15-96,89 31 32,-60-16 64,62 16 64,59 0-32,-59-1-64,-32 1 32,0-15 32,0 30-32,0 15 64,-59-14 288,-64-1 128,-27 15 32,-34 1 64,-28 15 160,-2-31 64,0 16-416,32-16-256,32-15-736,-3-1-288,62 1-4831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2T14:40:37.692"/>
    </inkml:context>
    <inkml:brush xml:id="br0">
      <inkml:brushProperty name="width" value="0.025" units="cm"/>
      <inkml:brushProperty name="height" value="0.025" units="cm"/>
      <inkml:brushProperty name="color" value="#3165BB"/>
    </inkml:brush>
  </inkml:definitions>
  <inkml:traceGroup>
    <inkml:annotationXML>
      <emma:emma xmlns:emma="http://www.w3.org/2003/04/emma" version="1.0">
        <emma:interpretation id="{C72F905E-8893-4CE6-BB5C-EAE9E71DD056}" emma:medium="tactile" emma:mode="ink">
          <msink:context xmlns:msink="http://schemas.microsoft.com/ink/2010/main" type="writingRegion" rotatedBoundingBox="15178,938 15209,938 15209,953 15178,953"/>
        </emma:interpretation>
      </emma:emma>
    </inkml:annotationXML>
    <inkml:traceGroup>
      <inkml:annotationXML>
        <emma:emma xmlns:emma="http://www.w3.org/2003/04/emma" version="1.0">
          <emma:interpretation id="{378325F4-1EB4-40F1-84E4-C8D1311D9097}" emma:medium="tactile" emma:mode="ink">
            <msink:context xmlns:msink="http://schemas.microsoft.com/ink/2010/main" type="paragraph" rotatedBoundingBox="15178,938 15209,938 15209,953 15178,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C62B75-C049-4BFF-8C53-78625FBF43B9}" emma:medium="tactile" emma:mode="ink">
              <msink:context xmlns:msink="http://schemas.microsoft.com/ink/2010/main" type="line" rotatedBoundingBox="15178,938 15209,938 15209,953 15178,953"/>
            </emma:interpretation>
          </emma:emma>
        </inkml:annotationXML>
        <inkml:traceGroup>
          <inkml:annotationXML>
            <emma:emma xmlns:emma="http://www.w3.org/2003/04/emma" version="1.0">
              <emma:interpretation id="{079E4449-B59B-4CA2-95FC-DCAF87105548}" emma:medium="tactile" emma:mode="ink">
                <msink:context xmlns:msink="http://schemas.microsoft.com/ink/2010/main" type="inkWord" rotatedBoundingBox="15178,938 15209,938 15209,953 15178,953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-</emma:literal>
                </emma:interpretation>
                <emma:interpretation id="interp2" emma:lang="it-IT" emma:confidence="0">
                  <emma:literal>é</emma:literal>
                </emma:interpretation>
                <emma:interpretation id="interp3" emma:lang="it-IT" emma:confidence="0">
                  <emma:literal>è</emma:literal>
                </emma:interpretation>
                <emma:interpretation id="interp4" emma:lang="it-IT" emma:confidence="0">
                  <emma:literal>,</emma:literal>
                </emma:interpretation>
              </emma:one-of>
            </emma:emma>
          </inkml:annotationXML>
          <inkml:trace contextRef="#ctx0" brushRef="#br0">15425 1724 9568,'0'0'-2624,"16"0"-32,-1-15 128</inkml:trace>
        </inkml:traceGroup>
      </inkml:traceGroup>
    </inkml:traceGroup>
  </inkml:traceGroup>
</inkml:ink>
</file>

<file path=ppt/ink/ink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BA3CE131-27C4-44EF-8ABA-74F6B2B6E0EC}" emma:medium="tactile" emma:mode="ink">
          <msink:context xmlns:msink="http://schemas.microsoft.com/ink/2010/main" type="inkDrawing"/>
        </emma:interpretation>
      </emma:emma>
    </inkml:annotationXML>
  </inkml:traceGroup>
</inkml:ink>
</file>

<file path=ppt/ink/ink30.xml><?xml version="1.0" encoding="utf-8"?>
<inkml:ink xmlns:inkml="http://www.w3.org/2003/InkML">
  <inkml:definitions/>
</inkml:ink>
</file>

<file path=ppt/ink/ink31.xml><?xml version="1.0" encoding="utf-8"?>
<inkml:ink xmlns:inkml="http://www.w3.org/2003/InkML">
  <inkml:definitions/>
</inkml:ink>
</file>

<file path=ppt/ink/ink32.xml><?xml version="1.0" encoding="utf-8"?>
<inkml:ink xmlns:inkml="http://www.w3.org/2003/InkML">
  <inkml:definitions/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8:42:23.808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DED5DDEE-4393-49FA-9043-7E08086E793F}" emma:medium="tactile" emma:mode="ink">
          <msink:context xmlns:msink="http://schemas.microsoft.com/ink/2010/main" type="inkDrawing"/>
        </emma:interpretation>
      </emma:emma>
    </inkml:annotationXML>
    <inkml:trace contextRef="#ctx0" brushRef="#br0">21690 2186 6400,'-76'-31'2464,"76"31"-1344,-16 0-1024,16 0 480</inkml:trace>
    <inkml:trace contextRef="#ctx0" brushRef="#br0" timeOffset="610">21598 2155 11008,'16'0'96,"-16"0"-64,0 0-32,0-15 64,0 15 32,0 0 32,0 0 0,0 0 0,0 0 0,0 0 0,0 0 0,0 0 0,0 0-64,0 0-64,0 15 96,0-15 0,0 0-32,0 0-64,0 0 96,0 0 0,0 0-32,0 0 32,-16 0 64,16 0 64,0 0-96,0 0-32,0 0 32,0 0 0,0 0-64,0 0-64,0 0 96,0 0 64,0 0-224,0 0 0,0 0 0,0 0 96,0 0-64,0 0 0,0 0 32,0 0 0,-15 0 0,15 0 0,0 0 0,0 0 64,0 0-96,0 0 0,0 0 32,0 0 64,0 0-96,0 0-64,0 0-32,0 0 96,0 0 0,0 0 32,0 0 0,0 0 0,0 0-160,15 0 32,-15 0 0,0 15 64,0-15 32,0 0 96,0 0-32,0 0-32,0 0 32,0 0-32,0 0 0,0 0 0,0 0 0,0 0 0,0 0-224,0 0-96,0 0-384,0 0-128,0 16-896,0-16-416,0 16-416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2AC4651A-6E1B-4C36-A4EA-D582114350F2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2T14:44:18.651"/>
    </inkml:context>
    <inkml:brush xml:id="br0">
      <inkml:brushProperty name="width" value="0.025" units="cm"/>
      <inkml:brushProperty name="height" value="0.025" units="cm"/>
      <inkml:brushProperty name="color" value="#BC5E00"/>
    </inkml:brush>
  </inkml:definitions>
  <inkml:traceGroup>
    <inkml:annotationXML>
      <emma:emma xmlns:emma="http://www.w3.org/2003/04/emma" version="1.0">
        <emma:interpretation id="{53A756EB-6179-4373-91D4-00050A351C5E}" emma:medium="tactile" emma:mode="ink">
          <msink:context xmlns:msink="http://schemas.microsoft.com/ink/2010/main" type="inkDrawing" rotatedBoundingBox="14069,1831 14100,1831 14100,1846 14069,1846" shapeName="Other"/>
        </emma:interpretation>
      </emma:emma>
    </inkml:annotationXML>
    <inkml:trace contextRef="#ctx0" brushRef="#br0">14348 2618 6624,'-31'0'-3712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2T14:45:52.626"/>
    </inkml:context>
    <inkml:brush xml:id="br0">
      <inkml:brushProperty name="width" value="0.05292" units="cm"/>
      <inkml:brushProperty name="height" value="0.05292" units="cm"/>
      <inkml:brushProperty name="color" value="#68349C"/>
    </inkml:brush>
  </inkml:definitions>
  <inkml:traceGroup>
    <inkml:annotationXML>
      <emma:emma xmlns:emma="http://www.w3.org/2003/04/emma" version="1.0">
        <emma:interpretation id="{E82E4CA4-330A-472E-BE7D-74A5F7C21F81}" emma:medium="tactile" emma:mode="ink">
          <msink:context xmlns:msink="http://schemas.microsoft.com/ink/2010/main" type="inkDrawing" rotatedBoundingBox="25953,5926 25968,5926 25968,5941 25953,5941" shapeName="Other"/>
        </emma:interpretation>
      </emma:emma>
    </inkml:annotationXML>
    <inkml:trace contextRef="#ctx0" brushRef="#br0">26201 6696 4992,'0'0'1920,"0"0"-1024,0 0-192,0 0 736</inkml:trace>
  </inkml:traceGroup>
</inkml:ink>
</file>

<file path=ppt/ink/ink37.xml><?xml version="1.0" encoding="utf-8"?>
<inkml:ink xmlns:inkml="http://www.w3.org/2003/InkML">
  <inkml:definitions/>
</inkml:ink>
</file>

<file path=ppt/ink/ink38.xml><?xml version="1.0" encoding="utf-8"?>
<inkml:ink xmlns:inkml="http://www.w3.org/2003/InkML">
  <inkml:definitions/>
</inkml:ink>
</file>

<file path=ppt/ink/ink39.xml><?xml version="1.0" encoding="utf-8"?>
<inkml:ink xmlns:inkml="http://www.w3.org/2003/InkML">
  <inkml:definitions/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8:20:10.394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Group>
    <inkml:annotationXML>
      <emma:emma xmlns:emma="http://www.w3.org/2003/04/emma" version="1.0">
        <emma:interpretation id="{61CD2E74-B3D7-4236-A532-47C7C0428985}" emma:medium="tactile" emma:mode="ink">
          <msink:context xmlns:msink="http://schemas.microsoft.com/ink/2010/main" type="inkDrawing"/>
        </emma:interpretation>
      </emma:emma>
    </inkml:annotationXML>
    <inkml:trace contextRef="#ctx0" brushRef="#br0">15394 16410 1152,'-61'0'512,"61"0"-256,0 0-320,0 0 192,0 0-32,0 0 32,0 0-64,0 0-64,0 0-64,0 0 32,0 0-32,0 0 0,0 0 128,0 0 32,0 0 224,0 0 128,31 0 256,-1 0 128,-30 0-256,0 0 0,0-31-288,0 31-96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FABF91B1-08A1-4E97-B466-07E9D58E29A6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6T08:28:46.688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DBB10601-E7D4-472D-8B82-E38EEAB58284}" emma:medium="tactile" emma:mode="ink">
          <msink:context xmlns:msink="http://schemas.microsoft.com/ink/2010/main" type="inkDrawing" rotatedBoundingBox="17267,15886 22795,14602 22820,14709 17292,15993" semanticType="callout" shapeName="Other"/>
        </emma:interpretation>
      </emma:emma>
    </inkml:annotationXML>
    <inkml:trace contextRef="#ctx0" brushRef="#br0">17519 16672 2560,'0'-15'1056,"0"15"-576,0 0-640,0 0 192,0 0 448,0 0 224,0 0 224,0 0 160,0 0-128,0 0 0,15 0-544,-15 0-192,16 0-128,-1 0-96,16 0 96,-16-15 0,16 15 32,15-16 0,1 16 64,14-15-32,1-1 0,-1 16 32,16-15 96,0 15-192,16-15-64,14-1-32,1 1 64,15-16 96,-15 16 128,0-1-64,30-15-64,1 16 64,-16-16 0,16-15-192,15 0-64,15 0 64,0 15 96,-15-31-32,31 16 0,0 0-96,-1 0-32,1 15 96,0 0 32,-1-15-128,1 0 32,0 15 0,-16-30 64,1 30-32,-16-15 64,-1-1-128,1 1 0,-15 15-32,-16 1 0,-15 14 64,-16-15 64,1 1-32,-32 14-32,16 1 32,-31-16 32,1 16-256,-17 15-96,16-16-3296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6T08:28:49.032"/>
    </inkml:context>
    <inkml:brush xml:id="br0">
      <inkml:brushProperty name="width" value="0.10583" units="cm"/>
      <inkml:brushProperty name="height" value="0.10583" units="cm"/>
    </inkml:brush>
  </inkml:definitions>
  <inkml:traceGroup>
    <inkml:annotationXML>
      <emma:emma xmlns:emma="http://www.w3.org/2003/04/emma" version="1.0">
        <emma:interpretation id="{35117A91-A389-44C1-B722-05C068910FCE}" emma:medium="tactile" emma:mode="ink">
          <msink:context xmlns:msink="http://schemas.microsoft.com/ink/2010/main" type="inkDrawing" rotatedBoundingBox="17441,14423 22848,15765 22802,15949 17395,14606" semanticType="callout" shapeName="Other"/>
        </emma:interpretation>
      </emma:emma>
    </inkml:annotationXML>
    <inkml:trace contextRef="#ctx0" brushRef="#br0">17688 15195 6656,'0'0'2464,"0"0"-1344,0 0-1376,0 0 320,0 0-192,0 15 0,16-15 96,-1 16 0,16-16 32,-1 15-96,2 0 64,14 1-32,15 14 0,16 2 128,0 14 32,16-16-128,29 16 32,2 0 0,-1 16 64,16-16-32,15-15-32,-16 31 32,16-31-32,-16 15 64,16-16 32,0 2-32,0-2 32,-16 1-64,1 15 64,15-15-64,0 15 64,0-15-128,0 15 0,0-15 96,0 15 32,0-15-128,-15 0 32,15-1 0,-1 1 0,-14 0 0,15 0 64,-31-16 160,0 1 192,0 14-160,0-14 0,-15-1-64,0 0 32,0 1-192,-32 0-32,2-16 64,-17 14 32,0-14-32,1 16 32,-16-16-640,0 0-256,-14 16-2400</inkml:trace>
  </inkml:traceGroup>
</inkml:ink>
</file>

<file path=ppt/ink/ink43.xml><?xml version="1.0" encoding="utf-8"?>
<inkml:ink xmlns:inkml="http://www.w3.org/2003/InkML">
  <inkml:definitions/>
</inkml:ink>
</file>

<file path=ppt/ink/ink44.xml><?xml version="1.0" encoding="utf-8"?>
<inkml:ink xmlns:inkml="http://www.w3.org/2003/InkML">
  <inkml:definitions/>
</inkml:ink>
</file>

<file path=ppt/ink/ink45.xml><?xml version="1.0" encoding="utf-8"?>
<inkml:ink xmlns:inkml="http://www.w3.org/2003/InkML">
  <inkml:definitions/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6BF13899-94AA-47B2-95D3-0EED2B018E2B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6T08:37:28.027"/>
    </inkml:context>
    <inkml:brush xml:id="br0">
      <inkml:brushProperty name="width" value="0.1" units="cm"/>
      <inkml:brushProperty name="height" value="0.1" units="cm"/>
      <inkml:brushProperty name="color" value="#FF8000"/>
    </inkml:brush>
  </inkml:definitions>
  <inkml:traceGroup>
    <inkml:annotationXML>
      <emma:emma xmlns:emma="http://www.w3.org/2003/04/emma" version="1.0">
        <emma:interpretation id="{18D9C86F-FDC8-4E2D-9258-569D77EF0E36}" emma:medium="tactile" emma:mode="ink">
          <msink:context xmlns:msink="http://schemas.microsoft.com/ink/2010/main" type="inkDrawing"/>
        </emma:interpretation>
      </emma:emma>
    </inkml:annotationXML>
    <inkml:trace contextRef="#ctx0" brushRef="#br0">563 1 4736,'-4'0'1760,"4"4"-960,-4 6-576,0 0 416,1 7 32,-5 13 128,-3 7-64,-4 10 0,-8 3-384,-7 10 64,0 17 96,-4 14 96,-4-1 96,0 1-96,-7-11 0,7 1-192,1-8 0,7-6-192,3-13 32,8-10-320,8-11-96,11-23-1760,7-13-288,9-11-256,2-6-768</inkml:trace>
    <inkml:trace contextRef="#ctx0" brushRef="#br0" timeOffset="453.1738">721 169 4608,'-11'13'1760,"3"11"-960,-7 6-224,7-10 576,-7 7-96,-7 10 32,-5 16-64,-10 14 0,-9 11-544,1-5 64,4 4 96,3-6-224,0-8-64,8-2-192,4-8-128,-1-6-288,9-6-160,6-11-992,1-10-416,3-3-1888</inkml:trace>
    <inkml:trace contextRef="#ctx0" brushRef="#br0" timeOffset="859.4649">8 856 4224,'0'0'1568,"-7"3"-832,11 7-736,-4 1 416,0 2-160,3 4 32,-3 10 256,4 9 128,0 11-352,3 7 96,1 0 32,0-1 32,-5-3 32,1-3 96,0-3 64,0-11-224,-1-2-32,1-11-32,-4-4 64,4-2-32,-4-1 0,4-3-160,-4-3 0,7-4-96,5-6 0,6-7-96,9-7 32,3-6 0,4-4 32,4-7-64,-1 4-64,9 0-64,-5-3 32,-3 6 32,-4 0 64,-4 4-256,0-1-32,-4 1-1216,1 2-576,-5 5-1856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6T08:37:28.027"/>
    </inkml:context>
    <inkml:brush xml:id="br0">
      <inkml:brushProperty name="width" value="0.1" units="cm"/>
      <inkml:brushProperty name="height" value="0.1" units="cm"/>
      <inkml:brushProperty name="color" value="#FF8000"/>
    </inkml:brush>
  </inkml:definitions>
  <inkml:traceGroup>
    <inkml:annotationXML>
      <emma:emma xmlns:emma="http://www.w3.org/2003/04/emma" version="1.0">
        <emma:interpretation id="{59562AAB-0DC9-451D-9132-864362687415}" emma:medium="tactile" emma:mode="ink">
          <msink:context xmlns:msink="http://schemas.microsoft.com/ink/2010/main" type="inkDrawing"/>
        </emma:interpretation>
      </emma:emma>
    </inkml:annotationXML>
    <inkml:trace contextRef="#ctx0" brushRef="#br0">1287 1 4736,'-9'0'1760,"9"3"-960,-10 6-576,1 0 416,2 6 32,-11 11 128,-7 6-64,-9 8 0,-19 4-384,-16 8 64,1 14 96,-10 13 96,-9-1 96,0 1-96,-16-10 0,16 2-192,3-8 0,15-5-192,7-11 32,19-9-320,18-10-96,25-19-1760,16-12-288,20-9-256,5-5-768</inkml:trace>
    <inkml:trace contextRef="#ctx0" brushRef="#br0" timeOffset="453.1738">1648 147 4608,'-25'11'1760,"7"10"-960,-17 5-224,17-9 576,-16 6-96,-17 9 32,-10 14-64,-24 12 0,-20 10-544,2-5 64,9 4 96,7-6-224,0-6-64,19-2-192,8-7-128,-2-5-288,21-6-160,14-9-992,1-9-416,8-2-1888</inkml:trace>
    <inkml:trace contextRef="#ctx0" brushRef="#br0" timeOffset="859.4649">17 742 4224,'0'0'1568,"-16"2"-832,25 7-736,-9 1 416,0 1-160,7 4 32,-7 8 256,9 8 128,0 10-352,7 6 96,3 0 32,-1-2 32,-11-1 32,2-3 96,0-3 64,0-10-224,-2-1-32,2-10-32,-9-3 64,9-2-32,-9 0 0,10-4-160,-10-2 0,16-3-96,11-6 0,14-5-96,21-7 32,7-5 0,8-3 32,10-7-64,-2 4-64,20 0-64,-11-2 32,-7 4 32,-9 1 64,-10 3-256,1-1-32,-10 1-1216,3 2-576,-11 4-1856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6T08:37:28.027"/>
    </inkml:context>
    <inkml:brush xml:id="br0">
      <inkml:brushProperty name="width" value="0.1" units="cm"/>
      <inkml:brushProperty name="height" value="0.1" units="cm"/>
      <inkml:brushProperty name="color" value="#FF8000"/>
    </inkml:brush>
  </inkml:definitions>
  <inkml:trace contextRef="#ctx0" brushRef="#br0">563 1 4736,'-4'0'1760,"4"4"-960,-4 6-576,0 0 416,1 7 32,-5 13 128,-3 7-64,-4 10 0,-8 3-384,-7 10 64,0 17 96,-4 14 96,-4-1 96,0 1-96,-7-11 0,7 2-192,1-9 0,7-6-192,3-13 32,8-10-320,8-11-96,11-23-1760,7-13-288,9-11-256,2-6-768</inkml:trace>
  <inkml:trace contextRef="#ctx0" brushRef="#br0" timeOffset="453.1738">721 169 4608,'-11'13'1760,"3"11"-960,-7 6-224,7-10 576,-7 7-96,-7 10 32,-5 16-64,-10 14 0,-9 11-544,1-5 64,4 4 96,3-5-224,0-9-64,8-2-192,4-8-128,-1-6-288,9-6-160,6-11-992,1-10-416,3-3-1888</inkml:trace>
  <inkml:trace contextRef="#ctx0" brushRef="#br0" timeOffset="859.4649">8 857 4224,'0'0'1568,"-7"3"-832,11 7-736,-4 1 416,0 2-160,3 4 32,-3 10 256,4 9 128,0 11-352,3 7 96,1 0 32,0-1 32,-5-3 32,1-3 96,0-3 64,0-11-224,-1-2-32,1-11-32,-4-4 64,4-2-32,-4-1 0,4-3-160,-4-3 0,7-4-96,5-6 0,6-7-96,9-7 32,3-6 0,4-4 32,4-7-64,-1 4-64,9 0-64,-5-3 32,-3 6 32,-4 0 64,-4 4-256,0-1-32,-4 1-1216,1 2-576,-5 5-1856</inkml:trace>
</inkml:ink>
</file>

<file path=ppt/ink/ink5.xml><?xml version="1.0" encoding="utf-8"?>
<inkml:ink xmlns:inkml="http://www.w3.org/2003/InkML">
  <inkml:definitions/>
</inkml:ink>
</file>

<file path=ppt/ink/ink50.xml><?xml version="1.0" encoding="utf-8"?>
<inkml:ink xmlns:inkml="http://www.w3.org/2003/InkML">
  <inkml:definitions/>
</inkml:ink>
</file>

<file path=ppt/ink/ink51.xml><?xml version="1.0" encoding="utf-8"?>
<inkml:ink xmlns:inkml="http://www.w3.org/2003/InkML">
  <inkml:definitions/>
</inkml:ink>
</file>

<file path=ppt/ink/ink52.xml><?xml version="1.0" encoding="utf-8"?>
<inkml:ink xmlns:inkml="http://www.w3.org/2003/InkML">
  <inkml:definitions/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6T08:37:28.481"/>
    </inkml:context>
    <inkml:brush xml:id="br0">
      <inkml:brushProperty name="width" value="0.10393" units="cm"/>
      <inkml:brushProperty name="height" value="0.10393" units="cm"/>
      <inkml:brushProperty name="color" value="#FF8000"/>
    </inkml:brush>
  </inkml:definitions>
  <inkml:traceGroup>
    <inkml:annotationXML>
      <emma:emma xmlns:emma="http://www.w3.org/2003/04/emma" version="1.0">
        <emma:interpretation id="{ABBAE7FA-C9B5-439C-B42D-6DB1401D7463}" emma:medium="tactile" emma:mode="ink">
          <msink:context xmlns:msink="http://schemas.microsoft.com/ink/2010/main" type="inkDrawing"/>
        </emma:interpretation>
      </emma:emma>
    </inkml:annotationXML>
    <inkml:trace contextRef="#ctx0" brushRef="#br0">1125 262 4608,'-16'20'1760,"3"18"-960,-9 9-224,9-16 576,-9 11-96,-12 16 32,-7 26-64,-15 21 0,-14 17-544,1-8 64,7 7 96,4-11-224,0-10-64,11-5-192,8-12-128,-2-9-288,13-10-160,10-16-992,1-18-416,5-3-1888</inkml:trace>
    <inkml:trace contextRef="#ctx0" brushRef="#br0" timeOffset="406.2908">39 1339 4224,'0'0'1568,"-10"4"-832,16 12-736,-6 1 416,0 3-160,4 7 32,-4 15 256,6 15 128,0 16-352,5 12 96,1 0 32,0-3 32,-7-3 32,1-6 96,0-4 64,0-17-224,-1-3-32,1-17-32,-6-8 64,6-2-32,-6-2 0,6-4-160,-6-5 0,11-6-96,7-10 0,9-10-96,14-13 32,5-8 0,6-6 32,6-11-64,-2 6-64,14 1-64,-8-6 32,-3 9 32,-7 1 64,-6 6-256,-1-2-32,-5 2-1216,1 4-576,-8 6-1856</inkml:trace>
    <inkml:trace contextRef="#ctx0" brushRef="#br0">1125 262 4608,'-16'20'1760,"3"18"-960,-9 9-224,9-16 576,-9 11-96,-12 16 32,-7 26-64,-15 21 0,-14 17-544,1-8 64,7 7 96,4-11-224,0-10-64,11-5-192,8-12-128,-2-9-288,13-10-160,10-16-992,1-18-416,5-3-1888</inkml:trace>
  </inkml:traceGroup>
</inkml:ink>
</file>

<file path=ppt/ink/ink54.xml><?xml version="1.0" encoding="utf-8"?>
<inkml:ink xmlns:inkml="http://www.w3.org/2003/InkML">
  <inkml:definitions/>
</inkml:ink>
</file>

<file path=ppt/ink/ink55.xml><?xml version="1.0" encoding="utf-8"?>
<inkml:ink xmlns:inkml="http://www.w3.org/2003/InkML">
  <inkml:definitions/>
</inkml:ink>
</file>

<file path=ppt/ink/ink56.xml><?xml version="1.0" encoding="utf-8"?>
<inkml:ink xmlns:inkml="http://www.w3.org/2003/InkML">
  <inkml:definitions/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D628A5AA-F360-4C25-BF2B-F4F59FF2D4C4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6T09:00:02.322"/>
    </inkml:context>
    <inkml:brush xml:id="br0">
      <inkml:brushProperty name="width" value="0.05" units="cm"/>
      <inkml:brushProperty name="height" value="0.05" units="cm"/>
      <inkml:brushProperty name="color" value="#57D200"/>
      <inkml:brushProperty name="ignorePressure" value="1"/>
    </inkml:brush>
  </inkml:definitions>
  <inkml:traceGroup>
    <inkml:annotationXML>
      <emma:emma xmlns:emma="http://www.w3.org/2003/04/emma" version="1.0">
        <emma:interpretation id="{FDEEACC0-F40D-46CC-8371-32901018BBE6}" emma:medium="tactile" emma:mode="ink">
          <msink:context xmlns:msink="http://schemas.microsoft.com/ink/2010/main" type="inkDrawing"/>
        </emma:interpretation>
      </emma:emma>
    </inkml:annotationXML>
    <inkml:trace contextRef="#ctx0" brushRef="#br0">12527 9024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6T09:00:03.041"/>
    </inkml:context>
    <inkml:brush xml:id="br0">
      <inkml:brushProperty name="width" value="0.05" units="cm"/>
      <inkml:brushProperty name="height" value="0.05" units="cm"/>
      <inkml:brushProperty name="color" value="#57D200"/>
      <inkml:brushProperty name="ignorePressure" value="1"/>
    </inkml:brush>
  </inkml:definitions>
  <inkml:traceGroup>
    <inkml:annotationXML>
      <emma:emma xmlns:emma="http://www.w3.org/2003/04/emma" version="1.0">
        <emma:interpretation id="{9FA0F43C-5700-45C1-984F-56E7F6DB8E93}" emma:medium="tactile" emma:mode="ink">
          <msink:context xmlns:msink="http://schemas.microsoft.com/ink/2010/main" type="inkDrawing"/>
        </emma:interpretation>
      </emma:emma>
    </inkml:annotationXML>
    <inkml:trace contextRef="#ctx0" brushRef="#br0">7336 5711</inkml:trace>
  </inkml:traceGroup>
</inkml:ink>
</file>

<file path=ppt/ink/ink6.xml><?xml version="1.0" encoding="utf-8"?>
<inkml:ink xmlns:inkml="http://www.w3.org/2003/InkML">
  <inkml:definitions/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6T09:00:04.322"/>
    </inkml:context>
    <inkml:brush xml:id="br0">
      <inkml:brushProperty name="width" value="0.05" units="cm"/>
      <inkml:brushProperty name="height" value="0.05" units="cm"/>
      <inkml:brushProperty name="color" value="#57D200"/>
      <inkml:brushProperty name="ignorePressure" value="1"/>
    </inkml:brush>
  </inkml:definitions>
  <inkml:traceGroup>
    <inkml:annotationXML>
      <emma:emma xmlns:emma="http://www.w3.org/2003/04/emma" version="1.0">
        <emma:interpretation id="{22B24DCA-56BE-4581-B861-EDFF0EF24B4A}" emma:medium="tactile" emma:mode="ink">
          <msink:context xmlns:msink="http://schemas.microsoft.com/ink/2010/main" type="writingRegion" rotatedBoundingBox="3832,4905 6513,4842 6528,5464 3847,5528"/>
        </emma:interpretation>
      </emma:emma>
    </inkml:annotationXML>
    <inkml:traceGroup>
      <inkml:annotationXML>
        <emma:emma xmlns:emma="http://www.w3.org/2003/04/emma" version="1.0">
          <emma:interpretation id="{F1B38363-A173-49CA-9079-CECD94E4C95E}" emma:medium="tactile" emma:mode="ink">
            <msink:context xmlns:msink="http://schemas.microsoft.com/ink/2010/main" type="paragraph" rotatedBoundingBox="5183,3533 6661,4987 5307,6364 3829,4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66B122-FDBF-41D5-A82A-F47354CBDE94}" emma:medium="tactile" emma:mode="ink">
              <msink:context xmlns:msink="http://schemas.microsoft.com/ink/2010/main" type="inkBullet" rotatedBoundingBox="3833,4906 3847,4905 3848,4920 3833,4921"/>
            </emma:interpretation>
            <emma:one-of disjunction-type="recognition" id="oneOf0">
              <emma:interpretation id="interp0" emma:lang="en-GB" emma:confidence="0">
                <emma:literal>-</emma:literal>
              </emma:interpretation>
            </emma:one-of>
          </emma:emma>
        </inkml:annotationXML>
        <inkml:trace contextRef="#ctx0" brushRef="#br0">4513 5933</inkml:trace>
      </inkml:traceGroup>
      <inkml:traceGroup>
        <inkml:annotationXML>
          <emma:emma xmlns:emma="http://www.w3.org/2003/04/emma" version="1.0">
            <emma:interpretation id="{29D55D20-7FD5-4B06-9B7C-BCABFA9E4FEC}" emma:medium="tactile" emma:mode="ink">
              <msink:context xmlns:msink="http://schemas.microsoft.com/ink/2010/main" type="line" rotatedBoundingBox="6499,4843 6514,4843 6514,4858 6499,4858"/>
            </emma:interpretation>
          </emma:emma>
        </inkml:annotationXML>
        <inkml:traceGroup>
          <inkml:annotationXML>
            <emma:emma xmlns:emma="http://www.w3.org/2003/04/emma" version="1.0">
              <emma:interpretation id="{D2AAAF8F-5696-4E6F-8B3C-55D9368B6A5B}" emma:medium="tactile" emma:mode="ink">
                <msink:context xmlns:msink="http://schemas.microsoft.com/ink/2010/main" type="inkWord" rotatedBoundingBox="6499,4843 6514,4843 6514,4858 6499,4858"/>
              </emma:interpretation>
              <emma:one-of disjunction-type="recognition" id="oneOf1">
                <emma:interpretation id="interp1" emma:lang="en-GB" emma:confidence="0">
                  <emma:literal>..</emma:literal>
                </emma:interpretation>
                <emma:interpretation id="interp2" emma:lang="en-GB" emma:confidence="0">
                  <emma:literal>¥</emma:literal>
                </emma:interpretation>
                <emma:interpretation id="interp3" emma:lang="en-GB" emma:confidence="0">
                  <emma:literal>£</emma:literal>
                </emma:interpretation>
                <emma:interpretation id="interp4" emma:lang="en-GB" emma:confidence="0">
                  <emma:literal>#</emma:literal>
                </emma:interpretation>
                <emma:interpretation id="interp5" emma:lang="en-GB" emma:confidence="0">
                  <emma:literal>e</emma:literal>
                </emma:interpretation>
              </emma:one-of>
            </emma:emma>
          </inkml:annotationXML>
          <inkml:trace contextRef="#ctx0" brushRef="#br0" timeOffset="-500">7179 5870</inkml:trace>
          <inkml:trace contextRef="#ctx0" brushRef="#br0" timeOffset="-312">7179 5870</inkml:trace>
          <inkml:trace contextRef="#ctx0" brushRef="#br0" timeOffset="-687">7179 5870</inkml:trace>
        </inkml:traceGroup>
      </inkml:traceGroup>
      <inkml:traceGroup>
        <inkml:annotationXML>
          <emma:emma xmlns:emma="http://www.w3.org/2003/04/emma" version="1.0">
            <emma:interpretation id="{77DFDEF5-C12C-484F-8836-8C127334AD50}" emma:medium="tactile" emma:mode="ink">
              <msink:context xmlns:msink="http://schemas.microsoft.com/ink/2010/main" type="line" rotatedBoundingBox="6152,5441 6184,5472 6183,5473 6151,5442"/>
            </emma:interpretation>
          </emma:emma>
        </inkml:annotationXML>
        <inkml:traceGroup>
          <inkml:annotationXML>
            <emma:emma xmlns:emma="http://www.w3.org/2003/04/emma" version="1.0">
              <emma:interpretation id="{21877C86-BAD5-4736-9EDD-248DA4897DE2}" emma:medium="tactile" emma:mode="ink">
                <msink:context xmlns:msink="http://schemas.microsoft.com/ink/2010/main" type="inkWord" rotatedBoundingBox="6152,5441 6184,5472 6183,5473 6151,5442"/>
              </emma:interpretation>
              <emma:one-of disjunction-type="recognition" id="oneOf2">
                <emma:interpretation id="interp6" emma:lang="en-GB" emma:confidence="0">
                  <emma:literal>-</emma:literal>
                </emma:interpretation>
                <emma:interpretation id="interp7" emma:lang="en-GB" emma:confidence="0">
                  <emma:literal>_</emma:literal>
                </emma:interpretation>
                <emma:interpretation id="interp8" emma:lang="en-GB" emma:confidence="0">
                  <emma:literal>.</emma:literal>
                </emma:interpretation>
                <emma:interpretation id="interp9" emma:lang="en-GB" emma:confidence="0">
                  <emma:literal>=</emma:literal>
                </emma:interpretation>
                <emma:interpretation id="interp10" emma:lang="en-GB" emma:confidence="0">
                  <emma:literal>~</emma:literal>
                </emma:interpretation>
              </emma:one-of>
            </emma:emma>
          </inkml:annotationXML>
          <inkml:trace contextRef="#ctx0" brushRef="#br0" timeOffset="610">6832 6470,'6'5,"6"8,2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6T09:00:05.198"/>
    </inkml:context>
    <inkml:brush xml:id="br0">
      <inkml:brushProperty name="width" value="0.05" units="cm"/>
      <inkml:brushProperty name="height" value="0.05" units="cm"/>
      <inkml:brushProperty name="color" value="#57D200"/>
      <inkml:brushProperty name="ignorePressure" value="1"/>
    </inkml:brush>
  </inkml:definitions>
  <inkml:traceGroup>
    <inkml:annotationXML>
      <emma:emma xmlns:emma="http://www.w3.org/2003/04/emma" version="1.0">
        <emma:interpretation id="{86DB50DD-B9F3-4308-BD55-0C757EBFB308}" emma:medium="tactile" emma:mode="ink">
          <msink:context xmlns:msink="http://schemas.microsoft.com/ink/2010/main" type="inkDrawing"/>
        </emma:interpretation>
      </emma:emma>
    </inkml:annotationXML>
    <inkml:trace contextRef="#ctx0" brushRef="#br0">7100 8015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6T09:16:13.2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2C5B1A23-7B91-4C16-9A13-3609E1B7B6E9}" emma:medium="tactile" emma:mode="ink">
          <msink:context xmlns:msink="http://schemas.microsoft.com/ink/2010/main" type="inkDrawing"/>
        </emma:interpretation>
      </emma:emma>
    </inkml:annotationXML>
    <inkml:trace contextRef="#ctx0" brushRef="#br0">28417 11408,'0'0,"0"0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6T17:12:33.06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B1CC136A-7755-47B5-94FB-DC46E46694DE}" emma:medium="tactile" emma:mode="ink">
          <msink:context xmlns:msink="http://schemas.microsoft.com/ink/2010/main" type="inkDrawing"/>
        </emma:interpretation>
      </emma:emma>
    </inkml:annotationXML>
    <inkml:trace contextRef="#ctx0" brushRef="#br0">5942 5080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6T17:12:38.5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A136249E-91D7-4220-8538-30DE010C13A6}" emma:medium="tactile" emma:mode="ink">
          <msink:context xmlns:msink="http://schemas.microsoft.com/ink/2010/main" type="writingRegion" rotatedBoundingBox="4987,2154 5725,2154 5725,4340 4987,4340"/>
        </emma:interpretation>
      </emma:emma>
    </inkml:annotationXML>
    <inkml:traceGroup>
      <inkml:annotationXML>
        <emma:emma xmlns:emma="http://www.w3.org/2003/04/emma" version="1.0">
          <emma:interpretation id="{F9B18860-A0DD-4469-AB64-8D1B6454FBD5}" emma:medium="tactile" emma:mode="ink">
            <msink:context xmlns:msink="http://schemas.microsoft.com/ink/2010/main" type="paragraph" rotatedBoundingBox="4987,2154 5725,2154 5725,4340 4987,4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1086F6-8A3A-46A0-B8B2-65D55A303181}" emma:medium="tactile" emma:mode="ink">
              <msink:context xmlns:msink="http://schemas.microsoft.com/ink/2010/main" type="line" rotatedBoundingBox="4987,2154 5725,2154 5725,4340 4987,4340"/>
            </emma:interpretation>
          </emma:emma>
        </inkml:annotationXML>
        <inkml:traceGroup>
          <inkml:annotationXML>
            <emma:emma xmlns:emma="http://www.w3.org/2003/04/emma" version="1.0">
              <emma:interpretation id="{9BEED811-F039-41C4-99D1-3AFF2A569BDE}" emma:medium="tactile" emma:mode="ink">
                <msink:context xmlns:msink="http://schemas.microsoft.com/ink/2010/main" type="inkWord" rotatedBoundingBox="5001,2149 5724,4320 5710,4325 4987,2154"/>
              </emma:interpretation>
              <emma:one-of disjunction-type="recognition" id="oneOf0">
                <emma:interpretation id="interp0" emma:lang="it-IT" emma:confidence="0">
                  <emma:literal>:</emma:literal>
                </emma:interpretation>
                <emma:interpretation id="interp1" emma:lang="it-IT" emma:confidence="0">
                  <emma:literal>i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,</emma:literal>
                </emma:interpretation>
                <emma:interpretation id="interp4" emma:lang="it-IT" emma:confidence="0">
                  <emma:literal>/</emma:literal>
                </emma:interpretation>
              </emma:one-of>
            </emma:emma>
          </inkml:annotationXML>
          <inkml:trace contextRef="#ctx0" brushRef="#br0">5235 2480</inkml:trace>
          <inkml:trace contextRef="#ctx0" brushRef="#br0" timeOffset="-6272">5958 4650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26T17:12:35.73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Group>
    <inkml:annotationXML>
      <emma:emma xmlns:emma="http://www.w3.org/2003/04/emma" version="1.0">
        <emma:interpretation id="{50466D5D-5520-4D96-B612-9DFB874B2AEE}" emma:medium="tactile" emma:mode="ink">
          <msink:context xmlns:msink="http://schemas.microsoft.com/ink/2010/main" type="writingRegion" rotatedBoundingBox="12961,2524 12976,2524 12976,2539 12961,2539"/>
        </emma:interpretation>
      </emma:emma>
    </inkml:annotationXML>
    <inkml:traceGroup>
      <inkml:annotationXML>
        <emma:emma xmlns:emma="http://www.w3.org/2003/04/emma" version="1.0">
          <emma:interpretation id="{F9641911-F505-4008-A211-75C455BCF95F}" emma:medium="tactile" emma:mode="ink">
            <msink:context xmlns:msink="http://schemas.microsoft.com/ink/2010/main" type="paragraph" rotatedBoundingBox="12961,2524 12976,2524 12976,2539 12961,25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295F03-0CDD-41FA-B3E6-06086E7777E3}" emma:medium="tactile" emma:mode="ink">
              <msink:context xmlns:msink="http://schemas.microsoft.com/ink/2010/main" type="line" rotatedBoundingBox="12961,2524 12976,2524 12976,2539 12961,2539"/>
            </emma:interpretation>
          </emma:emma>
        </inkml:annotationXML>
        <inkml:traceGroup>
          <inkml:annotationXML>
            <emma:emma xmlns:emma="http://www.w3.org/2003/04/emma" version="1.0">
              <emma:interpretation id="{EFFFE6DB-0E55-4C9F-9252-46DB7F2E66A1}" emma:medium="tactile" emma:mode="ink">
                <msink:context xmlns:msink="http://schemas.microsoft.com/ink/2010/main" type="inkWord" rotatedBoundingBox="12961,2524 12976,2524 12976,2539 12961,2539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,</emma:literal>
                </emma:interpretation>
                <emma:interpretation id="interp2" emma:lang="it-IT" emma:confidence="0">
                  <emma:literal>:</emma:literal>
                </emma:interpretation>
                <emma:interpretation id="interp3" emma:lang="it-IT" emma:confidence="0">
                  <emma:literal>-</emma:literal>
                </emma:interpretation>
                <emma:interpretation id="interp4" emma:lang="it-IT" emma:confidence="0">
                  <emma:literal>/</emma:literal>
                </emma:interpretation>
              </emma:one-of>
            </emma:emma>
          </inkml:annotationXML>
          <inkml:trace contextRef="#ctx0" brushRef="#br0">13208 2849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/>
</inkml:ink>
</file>

<file path=ppt/ink/ink67.xml><?xml version="1.0" encoding="utf-8"?>
<inkml:ink xmlns:inkml="http://www.w3.org/2003/InkML">
  <inkml:definitions/>
</inkml:ink>
</file>

<file path=ppt/ink/ink68.xml><?xml version="1.0" encoding="utf-8"?>
<inkml:ink xmlns:inkml="http://www.w3.org/2003/InkML">
  <inkml:definitions/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76D89F17-F710-4D5A-BF49-748D86320CC8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7.xml><?xml version="1.0" encoding="utf-8"?>
<inkml:ink xmlns:inkml="http://www.w3.org/2003/InkML">
  <inkml:definitions/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8T12:55:23.999"/>
    </inkml:context>
    <inkml:brush xml:id="br0">
      <inkml:brushProperty name="width" value="0.025" units="cm"/>
      <inkml:brushProperty name="height" value="0.025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8C5FABF3-2A2C-4BC7-A252-2A8D65D82B8A}" emma:medium="tactile" emma:mode="ink">
          <msink:context xmlns:msink="http://schemas.microsoft.com/ink/2010/main" type="inkDrawing"/>
        </emma:interpretation>
      </emma:emma>
    </inkml:annotationXML>
    <inkml:trace contextRef="#ctx0" brushRef="#br0">17395 13685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8T12:55:23.080"/>
    </inkml:context>
    <inkml:brush xml:id="br0">
      <inkml:brushProperty name="width" value="0.025" units="cm"/>
      <inkml:brushProperty name="height" value="0.025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8C9DA3B5-5322-4227-829E-082C34F291D3}" emma:medium="tactile" emma:mode="ink">
          <msink:context xmlns:msink="http://schemas.microsoft.com/ink/2010/main" type="writingRegion" rotatedBoundingBox="17087,13069 17163,13069 17163,13469 17087,13469"/>
        </emma:interpretation>
      </emma:emma>
    </inkml:annotationXML>
    <inkml:traceGroup>
      <inkml:annotationXML>
        <emma:emma xmlns:emma="http://www.w3.org/2003/04/emma" version="1.0">
          <emma:interpretation id="{2F7DFDC3-FF6E-4C06-8AE2-1ADFF7EFB230}" emma:medium="tactile" emma:mode="ink">
            <msink:context xmlns:msink="http://schemas.microsoft.com/ink/2010/main" type="paragraph" rotatedBoundingBox="17087,13069 17163,13069 17163,13469 17087,13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C81753-1E06-4926-B180-87B0B06AD83A}" emma:medium="tactile" emma:mode="ink">
              <msink:context xmlns:msink="http://schemas.microsoft.com/ink/2010/main" type="line" rotatedBoundingBox="17087,13069 17163,13069 17163,13469 17087,13469"/>
            </emma:interpretation>
          </emma:emma>
        </inkml:annotationXML>
        <inkml:traceGroup>
          <inkml:annotationXML>
            <emma:emma xmlns:emma="http://www.w3.org/2003/04/emma" version="1.0">
              <emma:interpretation id="{D154469E-1AFD-4D95-B87C-6F5437BFE5DF}" emma:medium="tactile" emma:mode="ink">
                <msink:context xmlns:msink="http://schemas.microsoft.com/ink/2010/main" type="inkWord" rotatedBoundingBox="17087,13069 17117,13069 17117,13115 17087,13115"/>
              </emma:interpretation>
            </emma:emma>
          </inkml:annotationXML>
          <inkml:trace contextRef="#ctx0" brushRef="#br0">17334 13393</inkml:trace>
          <inkml:trace contextRef="#ctx0" brushRef="#br0" timeOffset="-791">17349 13424</inkml:trace>
          <inkml:trace contextRef="#ctx0" brushRef="#br0" timeOffset="-947">17349 13424</inkml:trace>
        </inkml:traceGroup>
        <inkml:traceGroup>
          <inkml:annotationXML>
            <emma:emma xmlns:emma="http://www.w3.org/2003/04/emma" version="1.0">
              <emma:interpretation id="{79DD03F4-CD85-4416-9980-EFE44A26904E}" emma:medium="tactile" emma:mode="ink">
                <msink:context xmlns:msink="http://schemas.microsoft.com/ink/2010/main" type="inkWord" rotatedBoundingBox="17148,13454 17163,13454 17163,13469 17148,13469"/>
              </emma:interpretation>
            </emma:emma>
          </inkml:annotationXML>
          <inkml:trace contextRef="#ctx0" brushRef="#br0" timeOffset="643">17396 13778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/>
</inkml:ink>
</file>

<file path=ppt/ink/ink73.xml><?xml version="1.0" encoding="utf-8"?>
<inkml:ink xmlns:inkml="http://www.w3.org/2003/InkML">
  <inkml:definitions/>
</inkml:ink>
</file>

<file path=ppt/ink/ink74.xml><?xml version="1.0" encoding="utf-8"?>
<inkml:ink xmlns:inkml="http://www.w3.org/2003/InkML">
  <inkml:definitions/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5A0DE4E0-7A20-48E4-94E6-166196616C26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8:42:23.808"/>
    </inkml:context>
    <inkml:brush xml:id="br0">
      <inkml:brushProperty name="width" value="0.025" units="cm"/>
      <inkml:brushProperty name="height" value="0.025" units="cm"/>
    </inkml:brush>
  </inkml:definitions>
  <inkml:traceGroup>
    <inkml:annotationXML>
      <emma:emma xmlns:emma="http://www.w3.org/2003/04/emma" version="1.0">
        <emma:interpretation id="{DBBD699A-0AE3-4ABB-BB63-FE627A03734E}" emma:medium="tactile" emma:mode="ink">
          <msink:context xmlns:msink="http://schemas.microsoft.com/ink/2010/main" type="inkDrawing" rotatedBoundingBox="21341,1346 21448,1377 21430,1439 21323,1408" semanticType="callout" shapeName="Other"/>
        </emma:interpretation>
      </emma:emma>
    </inkml:annotationXML>
    <inkml:trace contextRef="#ctx0" brushRef="#br0">21689 2171 6400,'-76'-31'2464,"76"31"-1344,-16 0-1024,16 0 480</inkml:trace>
    <inkml:trace contextRef="#ctx0" brushRef="#br0" timeOffset="610">21597 2140 11008,'16'0'96,"-16"0"-64,0 0-32,0-15 64,0 15 32,0 0 32,0 0 0,0 0 0,0 0 0,0 0 0,0 0 0,0 0 0,0 0-64,0 0-64,0 15 96,0-15 0,0 0-32,0 0-64,0 0 96,0 0 0,0 0-32,0 0 32,-16 0 64,16 0 64,0 0-96,0 0-32,0 0 32,0 0 0,0 0-64,0 0-64,0 0 96,0 0 64,0 0-224,0 0 0,0 0 0,0 0 96,0 0-64,0 0 0,0 0 32,0 0 0,-15 0 0,15 0 0,0 0 0,0 0 64,0 0-96,0 0 0,0 0 32,0 0 64,0 0-96,0 0-64,0 0-32,0 0 96,0 0 0,0 0 32,0 0 0,0 0 0,0 0-160,15 0 32,-15 0 0,0 15 64,0-15 32,0 0 96,0 0-32,0 0-32,0 0 32,0 0-32,0 0 0,0 0 0,0 0 0,0 0 0,0 0-224,0 0-96,0 0-384,0 0-128,0 16-896,0-16-416,0 16-416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6T09:51:29.186"/>
    </inkml:context>
    <inkml:brush xml:id="br0">
      <inkml:brushProperty name="width" value="0.05" units="cm"/>
      <inkml:brushProperty name="height" value="0.05" units="cm"/>
      <inkml:brushProperty name="color" value="#177D36"/>
    </inkml:brush>
  </inkml:definitions>
  <inkml:traceGroup>
    <inkml:annotationXML>
      <emma:emma xmlns:emma="http://www.w3.org/2003/04/emma" version="1.0">
        <emma:interpretation id="{BA815D87-3C4E-4767-BF40-25910F4B027E}" emma:medium="tactile" emma:mode="ink">
          <msink:context xmlns:msink="http://schemas.microsoft.com/ink/2010/main" type="inkDrawing" rotatedBoundingBox="2066,10344 2768,8959 3114,9134 2411,10520" semanticType="callout" shapeName="Other">
            <msink:sourceLink direction="from" ref="{CE5807B6-A20D-4CA5-83DA-0314F8E2B93A}"/>
            <msink:sourceLink direction="to" ref="{CE5807B6-A20D-4CA5-83DA-0314F8E2B93A}"/>
          </msink:context>
        </emma:interpretation>
      </emma:emma>
    </inkml:annotationXML>
    <inkml:trace contextRef="#ctx0" brushRef="#br0">400 189 4608,'-2'0'1760,"2"0"-960,0 0-576,0 0 416,0 0-128,-2 2 96,0 1-128,0-3 32,2 0-288,0 0-64,2 2-32,4-2 64,6-2 96,6-1 64,6-3 32,2-3-128,3-6-96,-1-1 64,-2 0 0,-2-5 32,0-2 0,-3 2-64,-3 4-32,-2 4-96,-2 1 32,-2 3-64,-2 2-32,-2 2 32,-2 5 32,-2 12-96,-2 4 0,-2 5 96,0 4 32,0-1 96,-2-1 96,0 5 64,0 4 32,0 3-64,-2-2-32,0-4-96,2 0-32,0 1-192,0-3 32,0-1-576,2-2-160,6-4-3520</inkml:trace>
    <inkml:trace contextRef="#ctx0" brushRef="#br0" timeOffset="-679.1892">41 1348 6016,'-8'2'2272,"2"0"-1216,4 1-1088,2-3 384,2 2 128,-4-2 128,2 0-160,-2 2-32,0 0-224,2 1 0,-2-1 32,0 0 256,0 3 128,0-3 0,0 1-64,0-1-160,0 0-64,0-2 0,0 0 128,0-4-192,2-3-1,4-7-127,2-14-96,2-19 64,8-15 0,14-8-32,4-9 32,5-7-64,3-2-32,-1 9 32,-3 0-32,4 0 0,2 5 64,-2 2-32,-3 9-32,-5 8 32,-3 13-32,-5 7 0,-4 7 0,-4 7 0,-4 6 64,-2 3-32,-2 2-32,0 1 32,-4 2-32,-1 2-576,-2 3-159,-1 0-1345,3-1-480,-5 3-1216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6T10:00:16.908"/>
    </inkml:context>
    <inkml:brush xml:id="br0">
      <inkml:brushProperty name="width" value="0.025" units="cm"/>
      <inkml:brushProperty name="height" value="0.025" units="cm"/>
      <inkml:brushProperty name="color" value="#3165BB"/>
      <inkml:brushProperty name="ignorePressure" value="1"/>
    </inkml:brush>
  </inkml:definitions>
  <inkml:traceGroup>
    <inkml:annotationXML>
      <emma:emma xmlns:emma="http://www.w3.org/2003/04/emma" version="1.0">
        <emma:interpretation id="{0DC961AE-02C2-44FC-BD55-07143E53C957}" emma:medium="tactile" emma:mode="ink">
          <msink:context xmlns:msink="http://schemas.microsoft.com/ink/2010/main" type="inkDrawing" rotatedBoundingBox="9408,9173 13476,7991 13697,8751 9628,9933" shapeName="Other"/>
        </emma:interpretation>
      </emma:emma>
    </inkml:annotationXML>
    <inkml:trace contextRef="#ctx0" brushRef="#br0">9899 11468,'-5'-2,"-2"-2,0 1,2 0,1 1,7-17,13-24,20-26,30-24,29-23,34-23,33-17,23-5,12 9,4 22,1 34,4 33,3 35,2 32,0 27,1 18,-2 9,0-3,-7-14,-12-19,-17-18,-20-17,-24-18,-19-16,-22-11,-18-3,-19 0,-17 9,-16 10,-9 13,-12 10,-6 4,3-1,3 3,1 2,1 4,0 4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6T09:57:34.190"/>
    </inkml:context>
    <inkml:brush xml:id="br0">
      <inkml:brushProperty name="width" value="0.05" units="cm"/>
      <inkml:brushProperty name="height" value="0.05" units="cm"/>
      <inkml:brushProperty name="color" value="#177D36"/>
    </inkml:brush>
  </inkml:definitions>
  <inkml:traceGroup>
    <inkml:annotationXML>
      <emma:emma xmlns:emma="http://www.w3.org/2003/04/emma" version="1.0">
        <emma:interpretation id="{CE5807B6-A20D-4CA5-83DA-0314F8E2B93A}" emma:medium="tactile" emma:mode="ink">
          <msink:context xmlns:msink="http://schemas.microsoft.com/ink/2010/main" type="inkDrawing" rotatedBoundingBox="4513,11923 17006,12316 16971,13440 4478,13047" shapeName="Other">
            <msink:destinationLink direction="from" ref="{BA815D87-3C4E-4767-BF40-25910F4B027E}"/>
            <msink:destinationLink direction="to" ref="{BA815D87-3C4E-4767-BF40-25910F4B027E}"/>
          </msink:context>
        </emma:interpretation>
      </emma:emma>
    </inkml:annotationXML>
    <inkml:trace contextRef="#ctx0" brushRef="#br0">1 1 2560,'0'0'1056,"0"0"-576,0 3-576,0 0 256,0 4-128,0 0 64,6-1 64,-1 4 128,1 1 160,4 2 32,7 0-128,-1 4-32,5 0-128,6 0 32,0-1-192,5 1-96,6 0 32,5 0 64,5 3 64,6 3-128,5 4 32,-1 0 0,2 0 0,-1-1 0,10-5 0,13-1 0,3-4 64,18 1-32,-7 0-32,11 0 32,2-4-32,-3-3 0,18-10 64,5 7-32,10-4-32,-3-3-64,-3-3 32,13 0 32,15-1 64,15-3 32,-9 1 32,-12-1 0,18 0 0,3 4-64,2 3 32,-11 0-64,-6 3 64,6 4-64,4 6-32,-10 11 32,-5-1-32,-16 1-96,0 3 64,-1-1 224,-5 5 192,-4-5 0,-12 1 32,-5 0-160,-12 0 0,-20 0-96,-6-4 0,-5 1-32,-6-4 0,-5 0-64,1-3 32,-6-1 0,-6-2 32,5 6-64,-10-7 32,-11-3 0,-5-3 32,-5 0 128,-7-4 160,3-3-32,-8-3 32,1-4-96,-1-3 32,1-7-192,-1-3-96,7-3-128,5-1 32,5 4 32,-2 0 64,14 0-96,-2-4 0,6-2-32,11-5 0,-6 1 64,11 0 0,10-10-96,7 6 0,11 8-32,-2 5 96,7 11 0,4 7 32,1 3 0,0 13 0,16 4-96,9 3 64,14 7-32,9 0 0,-1 0 64,34 0 0,20-7-96,7 0 64,-13-10 96,29-7 32,20-6 32,-20-7 64,31-10-32,0-7 64,-10-3-192,10-24-32,-4 0 64,-7-3 32,-5-3 32,1 10 0,-16 3-64,-12 7-64,-26-4-416,-7 1-128,-9-1-2400,-6-13-1792,-26 3 1824</inkml:trace>
  </inkml:traceGroup>
</inkml:ink>
</file>

<file path=ppt/ink/ink8.xml><?xml version="1.0" encoding="utf-8"?>
<inkml:ink xmlns:inkml="http://www.w3.org/2003/InkML">
  <inkml:definitions/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6T10:02:51.124"/>
    </inkml:context>
    <inkml:brush xml:id="br0">
      <inkml:brushProperty name="width" value="0.025" units="cm"/>
      <inkml:brushProperty name="height" value="0.025" units="cm"/>
      <inkml:brushProperty name="color" value="#3165BB"/>
    </inkml:brush>
  </inkml:definitions>
  <inkml:traceGroup>
    <inkml:annotationXML>
      <emma:emma xmlns:emma="http://www.w3.org/2003/04/emma" version="1.0">
        <emma:interpretation id="{F1A2B944-5405-4C9A-93B1-F42423868B77}" emma:medium="tactile" emma:mode="ink">
          <msink:context xmlns:msink="http://schemas.microsoft.com/ink/2010/main" type="inkDrawing" rotatedBoundingBox="10196,9259 10254,9310 10246,9319 10188,9268" shapeName="Other"/>
        </emma:interpretation>
      </emma:emma>
    </inkml:annotationXML>
    <inkml:trace contextRef="#ctx0" brushRef="#br0">10498 10855 7552,'-30'-32'2880,"14"16"-1536,1 16-1632,15 0 384,0 0-1280,0 0-384,15 0-1280,-15 16-512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6T10:02:51.551"/>
    </inkml:context>
    <inkml:brush xml:id="br0">
      <inkml:brushProperty name="width" value="0.025" units="cm"/>
      <inkml:brushProperty name="height" value="0.025" units="cm"/>
      <inkml:brushProperty name="color" value="#3165BB"/>
    </inkml:brush>
  </inkml:definitions>
  <inkml:traceGroup>
    <inkml:annotationXML>
      <emma:emma xmlns:emma="http://www.w3.org/2003/04/emma" version="1.0">
        <emma:interpretation id="{312836EA-4C37-45B6-86C4-0B0D48BE7660}" emma:medium="tactile" emma:mode="ink">
          <msink:context xmlns:msink="http://schemas.microsoft.com/ink/2010/main" type="inkDrawing" rotatedBoundingBox="12068,9574 12099,9574 12099,9589 12068,9589" shapeName="Other"/>
        </emma:interpretation>
      </emma:emma>
    </inkml:annotationXML>
    <inkml:trace contextRef="#ctx0" brushRef="#br0">12315 11115 2432,'0'0'960,"0"0"-512,31 0-1600,-31 0-224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6T10:07:24.374"/>
    </inkml:context>
    <inkml:brush xml:id="br0">
      <inkml:brushProperty name="width" value="0.025" units="cm"/>
      <inkml:brushProperty name="height" value="0.025" units="cm"/>
      <inkml:brushProperty name="color" value="#808080"/>
      <inkml:brushProperty name="ignorePressure" value="1"/>
    </inkml:brush>
  </inkml:definitions>
  <inkml:traceGroup>
    <inkml:annotationXML>
      <emma:emma xmlns:emma="http://www.w3.org/2003/04/emma" version="1.0">
        <emma:interpretation id="{BEFF7DB8-94FD-42BF-BB4A-B1D2BECA9844}" emma:medium="tactile" emma:mode="ink">
          <msink:context xmlns:msink="http://schemas.microsoft.com/ink/2010/main" type="inkDrawing"/>
        </emma:interpretation>
      </emma:emma>
    </inkml:annotationXML>
    <inkml:trace contextRef="#ctx0" brushRef="#br0">24046 8113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6T10:07:25.127"/>
    </inkml:context>
    <inkml:brush xml:id="br0">
      <inkml:brushProperty name="width" value="0.025" units="cm"/>
      <inkml:brushProperty name="height" value="0.025" units="cm"/>
      <inkml:brushProperty name="color" value="#808080"/>
      <inkml:brushProperty name="ignorePressure" value="1"/>
    </inkml:brush>
  </inkml:definitions>
  <inkml:trace contextRef="#ctx0" brushRef="#br0">22552 11007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6-16T10:07:25.909"/>
    </inkml:context>
    <inkml:brush xml:id="br0">
      <inkml:brushProperty name="width" value="0.025" units="cm"/>
      <inkml:brushProperty name="height" value="0.025" units="cm"/>
      <inkml:brushProperty name="color" value="#808080"/>
      <inkml:brushProperty name="ignorePressure" value="1"/>
    </inkml:brush>
  </inkml:definitions>
  <inkml:traceGroup>
    <inkml:annotationXML>
      <emma:emma xmlns:emma="http://www.w3.org/2003/04/emma" version="1.0">
        <emma:interpretation id="{4759F565-B9B7-4348-B22F-46BC0F2EC990}" emma:medium="tactile" emma:mode="ink">
          <msink:context xmlns:msink="http://schemas.microsoft.com/ink/2010/main" type="inkDrawing" rotatedBoundingBox="5864,16240 5879,16240 5879,16255 5864,16255" shapeName="Other"/>
        </emma:interpretation>
      </emma:emma>
    </inkml:annotationXML>
    <inkml:trace contextRef="#ctx0" brushRef="#br0">6112 17011</inkml:trace>
  </inkml:traceGroup>
</inkml:ink>
</file>

<file path=ppt/ink/ink85.xml><?xml version="1.0" encoding="utf-8"?>
<inkml:ink xmlns:inkml="http://www.w3.org/2003/InkML">
  <inkml:definitions/>
</inkml:ink>
</file>

<file path=ppt/ink/ink86.xml><?xml version="1.0" encoding="utf-8"?>
<inkml:ink xmlns:inkml="http://www.w3.org/2003/InkML">
  <inkml:definitions/>
</inkml:ink>
</file>

<file path=ppt/ink/ink87.xml><?xml version="1.0" encoding="utf-8"?>
<inkml:ink xmlns:inkml="http://www.w3.org/2003/InkML">
  <inkml:definitions/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 contextRef="#ctx0" brushRef="#br0">15025 2633 6112,'0'0'-1056,"0"0"-608,0 0-224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6T11:57:53.057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2562 6482 8064,'-26'0'2976,"26"0"-1600,0 0-1312,0 0 608,-25 0-128,-3 0-32,2 23-64,-27-23-32,-1 23-224,1 2 0,-1 0 128,1 22-256,-1 1-96,3 0-96,23 48 96,2-2-64,0 1 32,-1 26 0,27 21 0,0-22 0,0-1 0,0 23 64,-26 1 0,26-22 64,-28-3 96,3 2 0,-1-25 0,-2 0-32,-25-23 64,27 0-32,0-24 0,-2-25 31,2 25 97,26-23 0,-27-4 0,27-21-160,-26 25-32,26-25-32,0 25 32,0-25-128,0 0 0,0 0-32,0 0 0,0 0 128,0 0 32,0 0-128,0 0-32,0 0 32,26 0 64,1 23 0,-27-23-32,26 0 32,2 24-32,24 0-96,-25 0 0,-1 24 128,2-2 32,-2 50-96,-26 0 32,25 47 64,-25-1 32,28 26 32,-28-1 64,0 47 32,0 1 32,0-24 64,26-24 128,1-24-320,53-22-160,-1-50-608,54-25-256,-118-52-2751</inkml:trace>
</inkml:ink>
</file>

<file path=ppt/ink/ink9.xml><?xml version="1.0" encoding="utf-8"?>
<inkml:ink xmlns:inkml="http://www.w3.org/2003/InkML">
  <inkml:definitions/>
</inkml:ink>
</file>

<file path=ppt/ink/ink90.xml><?xml version="1.0" encoding="utf-8"?>
<inkml:ink xmlns:inkml="http://www.w3.org/2003/InkML">
  <inkml:definitions/>
</inkml:ink>
</file>

<file path=ppt/ink/ink91.xml><?xml version="1.0" encoding="utf-8"?>
<inkml:ink xmlns:inkml="http://www.w3.org/2003/InkML">
  <inkml:definitions/>
</inkml:ink>
</file>

<file path=ppt/ink/ink92.xml><?xml version="1.0" encoding="utf-8"?>
<inkml:ink xmlns:inkml="http://www.w3.org/2003/InkML">
  <inkml:definitions/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15C31E04-C797-4A46-BA3A-4FE704F71A71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16T11:57:53.057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Group>
    <inkml:annotationXML>
      <emma:emma xmlns:emma="http://www.w3.org/2003/04/emma" version="1.0">
        <emma:interpretation id="{679104FA-ABA9-43EE-8F92-37E88BACCE54}" emma:medium="tactile" emma:mode="ink">
          <msink:context xmlns:msink="http://schemas.microsoft.com/ink/2010/main" type="inkDrawing" rotatedBoundingBox="2527,8890 2723,6061 3212,6095 3016,8924" semanticType="verticalRange" shapeName="Other"/>
        </emma:interpretation>
      </emma:emma>
    </inkml:annotationXML>
    <inkml:trace contextRef="#ctx0" brushRef="#br0">2562 6482 8064,'-26'0'2976,"26"0"-1600,0 0-1312,0 0 608,-25 0-128,-3 0-32,2 23-64,-27-23-32,-1 23-224,1 2 0,-1 0 128,1 22-256,-1 1-96,3 0-96,23 48 96,2-2-64,0 1 32,-1 26 0,27 21 0,0-22 0,0-1 0,0 23 64,-26 1 0,26-22 64,-28-3 96,3 2 0,-1-25 0,-2 0-32,-25-23 64,27 0-32,0-24 0,-2-25 31,2 25 97,26-23 0,-27-4 0,27-21-160,-26 25-32,26-25-32,0 25 32,0-25-128,0 0 0,0 0-32,0 0 0,0 0 128,0 0 32,0 0-128,0 0-32,0 0 32,26 0 64,1 23 0,-27-23-32,26 0 32,2 24-32,24 0-96,-25 0 0,-1 24 128,2-2 32,-2 50-96,-26 0 32,25 47 64,-25-1 32,28 26 32,-28-1 64,0 47 32,0 1 32,0-24 64,26-24 128,1-24-320,53-22-160,-1-50-608,54-25-256,-118-52-2751</inkml:trace>
  </inkml:traceGroup>
</inkml:ink>
</file>

<file path=ppt/ink/ink95.xml><?xml version="1.0" encoding="utf-8"?>
<inkml:ink xmlns:inkml="http://www.w3.org/2003/InkML">
  <inkml:definitions/>
</inkml:ink>
</file>

<file path=ppt/ink/ink96.xml><?xml version="1.0" encoding="utf-8"?>
<inkml:ink xmlns:inkml="http://www.w3.org/2003/InkML">
  <inkml:definitions/>
</inkml:ink>
</file>

<file path=ppt/ink/ink97.xml><?xml version="1.0" encoding="utf-8"?>
<inkml:ink xmlns:inkml="http://www.w3.org/2003/InkML">
  <inkml:definitions/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6-07T09:48:01.304"/>
    </inkml:context>
    <inkml:brush xml:id="br0">
      <inkml:brushProperty name="width" value="0.025" units="cm"/>
      <inkml:brushProperty name="height" value="0.025" units="cm"/>
      <inkml:brushProperty name="color" value="#177D36"/>
    </inkml:brush>
  </inkml:definitions>
  <inkml:traceGroup>
    <inkml:annotationXML>
      <emma:emma xmlns:emma="http://www.w3.org/2003/04/emma" version="1.0">
        <emma:interpretation id="{62FA336F-E467-4307-92F6-D071C0644A95}" emma:medium="tactile" emma:mode="ink">
          <msink:context xmlns:msink="http://schemas.microsoft.com/ink/2010/main" type="inkDrawing"/>
        </emma:interpretation>
      </emma:emma>
    </inkml:annotationXML>
    <inkml:trace contextRef="#ctx0" brushRef="#br0">15025 2633 6112,'0'0'-1056,"0"0"-608,0 0-224</inkml:trace>
  </inkml:traceGroup>
</inkml:ink>
</file>

<file path=ppt/ink/ink99.xml><?xml version="1.0" encoding="utf-8"?>
<inkml:ink xmlns:inkml="http://www.w3.org/2003/InkML">
  <inkml:definitions/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02BDE-53C1-4D27-AC6F-A239947E0855}" type="datetimeFigureOut">
              <a:rPr lang="en-GB" smtClean="0"/>
              <a:t>28/06/2017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6B319-CBA9-4D59-993B-0C748EC2ACA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6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73E2-F88A-407A-AA3A-6538348071E9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C4C8-DFC7-488A-8BA2-FBD329AFDB9B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7250-AB6F-4D00-A209-5B2FC783BBC4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BB7A-3669-4452-8DA3-D384BDB764DB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43D1E56-425D-495C-8437-E57ECE8F1661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BF53-4406-4963-88BB-36618BF39FE5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710D-5B0A-45CE-849A-AD7B3A6ADD41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B6F3-44D0-4D8D-9DEF-D45BDDF90F6F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CD87-890C-4EE4-8D88-2F09AF501ACA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84A0-93D5-4DE4-B001-1DAE03ED2EDD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EEC8-78E5-4954-AE4A-4514F8C4D0DF}" type="datetime1">
              <a:rPr lang="en-US" smtClean="0"/>
              <a:t>6/28/2017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1C23716-CD03-492D-B2C2-1D2BBFA759B1}" type="datetime1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emf"/><Relationship Id="rId3" Type="http://schemas.openxmlformats.org/officeDocument/2006/relationships/customXml" Target="../ink/ink38.xml"/><Relationship Id="rId34" Type="http://schemas.openxmlformats.org/officeDocument/2006/relationships/image" Target="../media/image126.png"/><Relationship Id="rId12" Type="http://schemas.openxmlformats.org/officeDocument/2006/relationships/image" Target="../media/image140.png"/><Relationship Id="rId17" Type="http://schemas.openxmlformats.org/officeDocument/2006/relationships/customXml" Target="../ink/ink41.xml"/><Relationship Id="rId33" Type="http://schemas.openxmlformats.org/officeDocument/2006/relationships/customXml" Target="../ink/ink42.xml"/><Relationship Id="rId2" Type="http://schemas.openxmlformats.org/officeDocument/2006/relationships/customXml" Target="../ink/ink37.xml"/><Relationship Id="rId1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25.png"/><Relationship Id="rId5" Type="http://schemas.openxmlformats.org/officeDocument/2006/relationships/customXml" Target="../ink/ink40.xml"/><Relationship Id="rId15" Type="http://schemas.openxmlformats.org/officeDocument/2006/relationships/image" Target="../media/image26.emf"/><Relationship Id="rId4" Type="http://schemas.openxmlformats.org/officeDocument/2006/relationships/customXml" Target="../ink/ink39.xml"/><Relationship Id="rId1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emf"/><Relationship Id="rId18" Type="http://schemas.openxmlformats.org/officeDocument/2006/relationships/image" Target="../media/image132.png"/><Relationship Id="rId3" Type="http://schemas.openxmlformats.org/officeDocument/2006/relationships/customXml" Target="../ink/ink44.xml"/><Relationship Id="rId21" Type="http://schemas.openxmlformats.org/officeDocument/2006/relationships/customXml" Target="../ink/ink49.xml"/><Relationship Id="rId12" Type="http://schemas.openxmlformats.org/officeDocument/2006/relationships/image" Target="../media/image140.png"/><Relationship Id="rId17" Type="http://schemas.openxmlformats.org/officeDocument/2006/relationships/customXml" Target="../ink/ink47.xml"/><Relationship Id="rId2" Type="http://schemas.openxmlformats.org/officeDocument/2006/relationships/customXml" Target="../ink/ink43.xml"/><Relationship Id="rId16" Type="http://schemas.openxmlformats.org/officeDocument/2006/relationships/image" Target="../media/image31.emf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6.xml"/><Relationship Id="rId15" Type="http://schemas.openxmlformats.org/officeDocument/2006/relationships/image" Target="../media/image30.emf"/><Relationship Id="rId19" Type="http://schemas.openxmlformats.org/officeDocument/2006/relationships/customXml" Target="../ink/ink48.xml"/><Relationship Id="rId4" Type="http://schemas.openxmlformats.org/officeDocument/2006/relationships/customXml" Target="../ink/ink45.xml"/><Relationship Id="rId14" Type="http://schemas.openxmlformats.org/officeDocument/2006/relationships/image" Target="../media/image29.emf"/><Relationship Id="rId2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customXml" Target="../ink/ink51.xml"/><Relationship Id="rId7" Type="http://schemas.openxmlformats.org/officeDocument/2006/relationships/customXml" Target="../ink/ink53.xml"/><Relationship Id="rId12" Type="http://schemas.openxmlformats.org/officeDocument/2006/relationships/image" Target="../media/image38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37.png"/><Relationship Id="rId5" Type="http://schemas.openxmlformats.org/officeDocument/2006/relationships/image" Target="../media/image32.emf"/><Relationship Id="rId10" Type="http://schemas.openxmlformats.org/officeDocument/2006/relationships/image" Target="../media/image36.png"/><Relationship Id="rId4" Type="http://schemas.openxmlformats.org/officeDocument/2006/relationships/customXml" Target="../ink/ink52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26" Type="http://schemas.openxmlformats.org/officeDocument/2006/relationships/customXml" Target="../ink/ink64.xml"/><Relationship Id="rId3" Type="http://schemas.openxmlformats.org/officeDocument/2006/relationships/customXml" Target="../ink/ink55.xml"/><Relationship Id="rId21" Type="http://schemas.openxmlformats.org/officeDocument/2006/relationships/image" Target="../media/image152.png"/><Relationship Id="rId12" Type="http://schemas.openxmlformats.org/officeDocument/2006/relationships/image" Target="../media/image140.png"/><Relationship Id="rId25" Type="http://schemas.openxmlformats.org/officeDocument/2006/relationships/customXml" Target="../ink/ink63.xml"/><Relationship Id="rId2" Type="http://schemas.openxmlformats.org/officeDocument/2006/relationships/customXml" Target="../ink/ink54.xml"/><Relationship Id="rId16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51.png"/><Relationship Id="rId5" Type="http://schemas.openxmlformats.org/officeDocument/2006/relationships/customXml" Target="../ink/ink57.xml"/><Relationship Id="rId15" Type="http://schemas.openxmlformats.org/officeDocument/2006/relationships/customXml" Target="../ink/ink59.xml"/><Relationship Id="rId23" Type="http://schemas.openxmlformats.org/officeDocument/2006/relationships/customXml" Target="../ink/ink62.xml"/><Relationship Id="rId4" Type="http://schemas.openxmlformats.org/officeDocument/2006/relationships/customXml" Target="../ink/ink56.xml"/><Relationship Id="rId14" Type="http://schemas.openxmlformats.org/officeDocument/2006/relationships/customXml" Target="../ink/ink58.xml"/><Relationship Id="rId22" Type="http://schemas.openxmlformats.org/officeDocument/2006/relationships/customXml" Target="../ink/ink61.xml"/><Relationship Id="rId27" Type="http://schemas.openxmlformats.org/officeDocument/2006/relationships/customXml" Target="../ink/ink6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customXml" Target="../ink/ink67.xml"/><Relationship Id="rId12" Type="http://schemas.openxmlformats.org/officeDocument/2006/relationships/image" Target="../media/image140.png"/><Relationship Id="rId2" Type="http://schemas.openxmlformats.org/officeDocument/2006/relationships/customXml" Target="../ink/ink66.xml"/><Relationship Id="rId16" Type="http://schemas.openxmlformats.org/officeDocument/2006/relationships/customXml" Target="../ink/ink71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69.xml"/><Relationship Id="rId15" Type="http://schemas.openxmlformats.org/officeDocument/2006/relationships/customXml" Target="../ink/ink70.xml"/><Relationship Id="rId4" Type="http://schemas.openxmlformats.org/officeDocument/2006/relationships/customXml" Target="../ink/ink68.xml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6.xml"/><Relationship Id="rId18" Type="http://schemas.openxmlformats.org/officeDocument/2006/relationships/image" Target="../media/image168.png"/><Relationship Id="rId26" Type="http://schemas.openxmlformats.org/officeDocument/2006/relationships/image" Target="../media/image172.png"/><Relationship Id="rId3" Type="http://schemas.openxmlformats.org/officeDocument/2006/relationships/customXml" Target="../ink/ink73.xml"/><Relationship Id="rId21" Type="http://schemas.openxmlformats.org/officeDocument/2006/relationships/customXml" Target="../ink/ink79.xml"/><Relationship Id="rId12" Type="http://schemas.openxmlformats.org/officeDocument/2006/relationships/image" Target="../media/image140.png"/><Relationship Id="rId2" Type="http://schemas.openxmlformats.org/officeDocument/2006/relationships/customXml" Target="../ink/ink72.xml"/><Relationship Id="rId16" Type="http://schemas.openxmlformats.org/officeDocument/2006/relationships/customXml" Target="../ink/ink77.xml"/><Relationship Id="rId20" Type="http://schemas.openxmlformats.org/officeDocument/2006/relationships/image" Target="../media/image169.png"/><Relationship Id="rId29" Type="http://schemas.openxmlformats.org/officeDocument/2006/relationships/customXml" Target="../ink/ink82.xml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44.emf"/><Relationship Id="rId5" Type="http://schemas.openxmlformats.org/officeDocument/2006/relationships/customXml" Target="../ink/ink75.xml"/><Relationship Id="rId15" Type="http://schemas.openxmlformats.org/officeDocument/2006/relationships/image" Target="../media/image43.emf"/><Relationship Id="rId23" Type="http://schemas.openxmlformats.org/officeDocument/2006/relationships/customXml" Target="../ink/ink80.xml"/><Relationship Id="rId28" Type="http://schemas.openxmlformats.org/officeDocument/2006/relationships/image" Target="../media/image173.png"/><Relationship Id="rId19" Type="http://schemas.openxmlformats.org/officeDocument/2006/relationships/customXml" Target="../ink/ink78.xml"/><Relationship Id="rId31" Type="http://schemas.openxmlformats.org/officeDocument/2006/relationships/customXml" Target="../ink/ink84.xml"/><Relationship Id="rId4" Type="http://schemas.openxmlformats.org/officeDocument/2006/relationships/customXml" Target="../ink/ink74.xml"/><Relationship Id="rId14" Type="http://schemas.openxmlformats.org/officeDocument/2006/relationships/image" Target="../media/image110.png"/><Relationship Id="rId22" Type="http://schemas.openxmlformats.org/officeDocument/2006/relationships/image" Target="../media/image170.png"/><Relationship Id="rId27" Type="http://schemas.openxmlformats.org/officeDocument/2006/relationships/customXml" Target="../ink/ink81.xml"/><Relationship Id="rId30" Type="http://schemas.openxmlformats.org/officeDocument/2006/relationships/customXml" Target="../ink/ink8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emf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customXml" Target="../ink/ink86.xml"/><Relationship Id="rId21" Type="http://schemas.openxmlformats.org/officeDocument/2006/relationships/image" Target="../media/image47.png"/><Relationship Id="rId12" Type="http://schemas.openxmlformats.org/officeDocument/2006/relationships/image" Target="../media/image140.png"/><Relationship Id="rId17" Type="http://schemas.openxmlformats.org/officeDocument/2006/relationships/image" Target="../media/image46.emf"/><Relationship Id="rId25" Type="http://schemas.openxmlformats.org/officeDocument/2006/relationships/image" Target="../media/image51.png"/><Relationship Id="rId2" Type="http://schemas.openxmlformats.org/officeDocument/2006/relationships/customXml" Target="../ink/ink85.xml"/><Relationship Id="rId16" Type="http://schemas.openxmlformats.org/officeDocument/2006/relationships/image" Target="../media/image420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0.png"/><Relationship Id="rId5" Type="http://schemas.openxmlformats.org/officeDocument/2006/relationships/customXml" Target="../ink/ink88.xml"/><Relationship Id="rId15" Type="http://schemas.openxmlformats.org/officeDocument/2006/relationships/customXml" Target="../ink/ink89.xml"/><Relationship Id="rId23" Type="http://schemas.openxmlformats.org/officeDocument/2006/relationships/image" Target="../media/image49.png"/><Relationship Id="rId19" Type="http://schemas.openxmlformats.org/officeDocument/2006/relationships/image" Target="../media/image45.png"/><Relationship Id="rId4" Type="http://schemas.openxmlformats.org/officeDocument/2006/relationships/customXml" Target="../ink/ink87.xml"/><Relationship Id="rId14" Type="http://schemas.openxmlformats.org/officeDocument/2006/relationships/image" Target="../media/image43.emf"/><Relationship Id="rId22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emf"/><Relationship Id="rId18" Type="http://schemas.openxmlformats.org/officeDocument/2006/relationships/image" Target="../media/image53.png"/><Relationship Id="rId26" Type="http://schemas.openxmlformats.org/officeDocument/2006/relationships/image" Target="../media/image47.png"/><Relationship Id="rId3" Type="http://schemas.openxmlformats.org/officeDocument/2006/relationships/customXml" Target="../ink/ink91.xml"/><Relationship Id="rId21" Type="http://schemas.openxmlformats.org/officeDocument/2006/relationships/image" Target="../media/image56.svg"/><Relationship Id="rId12" Type="http://schemas.openxmlformats.org/officeDocument/2006/relationships/image" Target="../media/image140.png"/><Relationship Id="rId17" Type="http://schemas.openxmlformats.org/officeDocument/2006/relationships/image" Target="../media/image47.emf"/><Relationship Id="rId25" Type="http://schemas.openxmlformats.org/officeDocument/2006/relationships/image" Target="../media/image46.png"/><Relationship Id="rId2" Type="http://schemas.openxmlformats.org/officeDocument/2006/relationships/customXml" Target="../ink/ink90.xml"/><Relationship Id="rId16" Type="http://schemas.openxmlformats.org/officeDocument/2006/relationships/image" Target="../media/image420.png"/><Relationship Id="rId20" Type="http://schemas.openxmlformats.org/officeDocument/2006/relationships/image" Target="../media/image55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5.png"/><Relationship Id="rId5" Type="http://schemas.openxmlformats.org/officeDocument/2006/relationships/customXml" Target="../ink/ink93.xml"/><Relationship Id="rId15" Type="http://schemas.openxmlformats.org/officeDocument/2006/relationships/customXml" Target="../ink/ink94.xml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9" Type="http://schemas.openxmlformats.org/officeDocument/2006/relationships/image" Target="../media/image54.svg"/><Relationship Id="rId31" Type="http://schemas.openxmlformats.org/officeDocument/2006/relationships/image" Target="../media/image52.png"/><Relationship Id="rId4" Type="http://schemas.openxmlformats.org/officeDocument/2006/relationships/customXml" Target="../ink/ink92.xml"/><Relationship Id="rId14" Type="http://schemas.openxmlformats.org/officeDocument/2006/relationships/image" Target="../media/image43.emf"/><Relationship Id="rId22" Type="http://schemas.openxmlformats.org/officeDocument/2006/relationships/image" Target="../media/image46.emf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emf"/><Relationship Id="rId3" Type="http://schemas.openxmlformats.org/officeDocument/2006/relationships/customXml" Target="../ink/ink96.xml"/><Relationship Id="rId12" Type="http://schemas.openxmlformats.org/officeDocument/2006/relationships/image" Target="../media/image140.png"/><Relationship Id="rId2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98.xml"/><Relationship Id="rId4" Type="http://schemas.openxmlformats.org/officeDocument/2006/relationships/customXml" Target="../ink/ink97.xml"/><Relationship Id="rId14" Type="http://schemas.openxmlformats.org/officeDocument/2006/relationships/image" Target="../media/image58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3" Type="http://schemas.openxmlformats.org/officeDocument/2006/relationships/customXml" Target="../ink/ink100.xml"/><Relationship Id="rId12" Type="http://schemas.openxmlformats.org/officeDocument/2006/relationships/image" Target="../media/image140.png"/><Relationship Id="rId2" Type="http://schemas.openxmlformats.org/officeDocument/2006/relationships/customXml" Target="../ink/ink99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02.xml"/><Relationship Id="rId15" Type="http://schemas.openxmlformats.org/officeDocument/2006/relationships/image" Target="../media/image61.emf"/><Relationship Id="rId4" Type="http://schemas.openxmlformats.org/officeDocument/2006/relationships/customXml" Target="../ink/ink101.xml"/><Relationship Id="rId14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emf"/><Relationship Id="rId18" Type="http://schemas.openxmlformats.org/officeDocument/2006/relationships/customXml" Target="../ink/ink107.xml"/><Relationship Id="rId3" Type="http://schemas.openxmlformats.org/officeDocument/2006/relationships/customXml" Target="../ink/ink104.xml"/><Relationship Id="rId21" Type="http://schemas.openxmlformats.org/officeDocument/2006/relationships/image" Target="../media/image68.png"/><Relationship Id="rId12" Type="http://schemas.openxmlformats.org/officeDocument/2006/relationships/image" Target="../media/image140.png"/><Relationship Id="rId17" Type="http://schemas.openxmlformats.org/officeDocument/2006/relationships/image" Target="../media/image64.png"/><Relationship Id="rId2" Type="http://schemas.openxmlformats.org/officeDocument/2006/relationships/customXml" Target="../ink/ink103.xml"/><Relationship Id="rId16" Type="http://schemas.openxmlformats.org/officeDocument/2006/relationships/image" Target="../media/image56.sv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06.xml"/><Relationship Id="rId15" Type="http://schemas.openxmlformats.org/officeDocument/2006/relationships/image" Target="../media/image55.png"/><Relationship Id="rId23" Type="http://schemas.openxmlformats.org/officeDocument/2006/relationships/image" Target="../media/image66.emf"/><Relationship Id="rId4" Type="http://schemas.openxmlformats.org/officeDocument/2006/relationships/customXml" Target="../ink/ink105.xml"/><Relationship Id="rId14" Type="http://schemas.openxmlformats.org/officeDocument/2006/relationships/image" Target="../media/image63.emf"/><Relationship Id="rId22" Type="http://schemas.openxmlformats.org/officeDocument/2006/relationships/image" Target="../media/image65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3" Type="http://schemas.openxmlformats.org/officeDocument/2006/relationships/customXml" Target="../ink/ink109.xml"/><Relationship Id="rId12" Type="http://schemas.openxmlformats.org/officeDocument/2006/relationships/image" Target="../media/image140.png"/><Relationship Id="rId2" Type="http://schemas.openxmlformats.org/officeDocument/2006/relationships/customXml" Target="../ink/ink108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11.xml"/><Relationship Id="rId4" Type="http://schemas.openxmlformats.org/officeDocument/2006/relationships/customXml" Target="../ink/ink110.xml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emf"/><Relationship Id="rId3" Type="http://schemas.openxmlformats.org/officeDocument/2006/relationships/customXml" Target="../ink/ink113.xml"/><Relationship Id="rId12" Type="http://schemas.openxmlformats.org/officeDocument/2006/relationships/image" Target="../media/image140.png"/><Relationship Id="rId2" Type="http://schemas.openxmlformats.org/officeDocument/2006/relationships/customXml" Target="../ink/ink112.xml"/><Relationship Id="rId16" Type="http://schemas.openxmlformats.org/officeDocument/2006/relationships/customXml" Target="../ink/ink117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15.xml"/><Relationship Id="rId15" Type="http://schemas.openxmlformats.org/officeDocument/2006/relationships/image" Target="../media/image570.png"/><Relationship Id="rId4" Type="http://schemas.openxmlformats.org/officeDocument/2006/relationships/customXml" Target="../ink/ink114.xml"/><Relationship Id="rId14" Type="http://schemas.openxmlformats.org/officeDocument/2006/relationships/customXml" Target="../ink/ink116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2.xml"/><Relationship Id="rId3" Type="http://schemas.openxmlformats.org/officeDocument/2006/relationships/customXml" Target="../ink/ink119.xml"/><Relationship Id="rId12" Type="http://schemas.openxmlformats.org/officeDocument/2006/relationships/image" Target="../media/image140.png"/><Relationship Id="rId2" Type="http://schemas.openxmlformats.org/officeDocument/2006/relationships/customXml" Target="../ink/ink118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21.xml"/><Relationship Id="rId4" Type="http://schemas.openxmlformats.org/officeDocument/2006/relationships/customXml" Target="../ink/ink120.xml"/><Relationship Id="rId14" Type="http://schemas.openxmlformats.org/officeDocument/2006/relationships/image" Target="../media/image71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7.xml"/><Relationship Id="rId18" Type="http://schemas.openxmlformats.org/officeDocument/2006/relationships/image" Target="../media/image72.emf"/><Relationship Id="rId3" Type="http://schemas.openxmlformats.org/officeDocument/2006/relationships/customXml" Target="../ink/ink124.xml"/><Relationship Id="rId12" Type="http://schemas.openxmlformats.org/officeDocument/2006/relationships/image" Target="../media/image140.png"/><Relationship Id="rId17" Type="http://schemas.openxmlformats.org/officeDocument/2006/relationships/customXml" Target="../ink/ink131.xml"/><Relationship Id="rId2" Type="http://schemas.openxmlformats.org/officeDocument/2006/relationships/customXml" Target="../ink/ink123.xml"/><Relationship Id="rId16" Type="http://schemas.openxmlformats.org/officeDocument/2006/relationships/customXml" Target="../ink/ink130.xml"/><Relationship Id="rId20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26.xml"/><Relationship Id="rId15" Type="http://schemas.openxmlformats.org/officeDocument/2006/relationships/customXml" Target="../ink/ink129.xml"/><Relationship Id="rId19" Type="http://schemas.openxmlformats.org/officeDocument/2006/relationships/image" Target="../media/image73.emf"/><Relationship Id="rId4" Type="http://schemas.openxmlformats.org/officeDocument/2006/relationships/customXml" Target="../ink/ink125.xml"/><Relationship Id="rId14" Type="http://schemas.openxmlformats.org/officeDocument/2006/relationships/customXml" Target="../ink/ink12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6.xml"/><Relationship Id="rId3" Type="http://schemas.openxmlformats.org/officeDocument/2006/relationships/customXml" Target="../ink/ink133.xml"/><Relationship Id="rId12" Type="http://schemas.openxmlformats.org/officeDocument/2006/relationships/image" Target="../media/image140.png"/><Relationship Id="rId2" Type="http://schemas.openxmlformats.org/officeDocument/2006/relationships/customXml" Target="../ink/ink132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35.xml"/><Relationship Id="rId15" Type="http://schemas.openxmlformats.org/officeDocument/2006/relationships/image" Target="../media/image690.png"/><Relationship Id="rId4" Type="http://schemas.openxmlformats.org/officeDocument/2006/relationships/customXml" Target="../ink/ink134.xml"/><Relationship Id="rId14" Type="http://schemas.openxmlformats.org/officeDocument/2006/relationships/image" Target="../media/image75.e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1.xml"/><Relationship Id="rId3" Type="http://schemas.openxmlformats.org/officeDocument/2006/relationships/customXml" Target="../ink/ink138.xml"/><Relationship Id="rId12" Type="http://schemas.openxmlformats.org/officeDocument/2006/relationships/image" Target="../media/image140.png"/><Relationship Id="rId2" Type="http://schemas.openxmlformats.org/officeDocument/2006/relationships/customXml" Target="../ink/ink137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40.xml"/><Relationship Id="rId4" Type="http://schemas.openxmlformats.org/officeDocument/2006/relationships/customXml" Target="../ink/ink139.xml"/><Relationship Id="rId14" Type="http://schemas.openxmlformats.org/officeDocument/2006/relationships/image" Target="../media/image76.e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6.xml"/><Relationship Id="rId18" Type="http://schemas.openxmlformats.org/officeDocument/2006/relationships/customXml" Target="../ink/ink149.xml"/><Relationship Id="rId3" Type="http://schemas.openxmlformats.org/officeDocument/2006/relationships/customXml" Target="../ink/ink143.xml"/><Relationship Id="rId12" Type="http://schemas.openxmlformats.org/officeDocument/2006/relationships/image" Target="../media/image140.png"/><Relationship Id="rId17" Type="http://schemas.openxmlformats.org/officeDocument/2006/relationships/customXml" Target="../ink/ink148.xml"/><Relationship Id="rId2" Type="http://schemas.openxmlformats.org/officeDocument/2006/relationships/customXml" Target="../ink/ink142.xml"/><Relationship Id="rId16" Type="http://schemas.openxmlformats.org/officeDocument/2006/relationships/customXml" Target="../ink/ink147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45.xml"/><Relationship Id="rId15" Type="http://schemas.openxmlformats.org/officeDocument/2006/relationships/image" Target="../media/image78.emf"/><Relationship Id="rId4" Type="http://schemas.openxmlformats.org/officeDocument/2006/relationships/customXml" Target="../ink/ink144.xml"/><Relationship Id="rId14" Type="http://schemas.openxmlformats.org/officeDocument/2006/relationships/image" Target="../media/image77.e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4.xml"/><Relationship Id="rId18" Type="http://schemas.openxmlformats.org/officeDocument/2006/relationships/image" Target="../media/image75.png"/><Relationship Id="rId3" Type="http://schemas.openxmlformats.org/officeDocument/2006/relationships/customXml" Target="../ink/ink151.xml"/><Relationship Id="rId12" Type="http://schemas.openxmlformats.org/officeDocument/2006/relationships/image" Target="../media/image140.png"/><Relationship Id="rId17" Type="http://schemas.openxmlformats.org/officeDocument/2006/relationships/image" Target="../media/image73.png"/><Relationship Id="rId2" Type="http://schemas.openxmlformats.org/officeDocument/2006/relationships/customXml" Target="../ink/ink150.xml"/><Relationship Id="rId16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53.xml"/><Relationship Id="rId15" Type="http://schemas.openxmlformats.org/officeDocument/2006/relationships/image" Target="../media/image80.emf"/><Relationship Id="rId4" Type="http://schemas.openxmlformats.org/officeDocument/2006/relationships/customXml" Target="../ink/ink152.xml"/><Relationship Id="rId14" Type="http://schemas.openxmlformats.org/officeDocument/2006/relationships/image" Target="../media/image79.emf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9.xml"/><Relationship Id="rId3" Type="http://schemas.openxmlformats.org/officeDocument/2006/relationships/customXml" Target="../ink/ink156.xml"/><Relationship Id="rId12" Type="http://schemas.openxmlformats.org/officeDocument/2006/relationships/image" Target="../media/image140.png"/><Relationship Id="rId17" Type="http://schemas.openxmlformats.org/officeDocument/2006/relationships/image" Target="../media/image81.png"/><Relationship Id="rId2" Type="http://schemas.openxmlformats.org/officeDocument/2006/relationships/customXml" Target="../ink/ink155.xml"/><Relationship Id="rId16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58.xml"/><Relationship Id="rId15" Type="http://schemas.openxmlformats.org/officeDocument/2006/relationships/image" Target="../media/image82.emf"/><Relationship Id="rId4" Type="http://schemas.openxmlformats.org/officeDocument/2006/relationships/customXml" Target="../ink/ink157.xml"/><Relationship Id="rId14" Type="http://schemas.openxmlformats.org/officeDocument/2006/relationships/image" Target="../media/image8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2.xml"/><Relationship Id="rId7" Type="http://schemas.openxmlformats.org/officeDocument/2006/relationships/image" Target="../media/image7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4.xml"/><Relationship Id="rId3" Type="http://schemas.openxmlformats.org/officeDocument/2006/relationships/customXml" Target="../ink/ink161.xml"/><Relationship Id="rId12" Type="http://schemas.openxmlformats.org/officeDocument/2006/relationships/image" Target="../media/image140.png"/><Relationship Id="rId2" Type="http://schemas.openxmlformats.org/officeDocument/2006/relationships/customXml" Target="../ink/ink160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63.xml"/><Relationship Id="rId4" Type="http://schemas.openxmlformats.org/officeDocument/2006/relationships/customXml" Target="../ink/ink162.xml"/><Relationship Id="rId14" Type="http://schemas.openxmlformats.org/officeDocument/2006/relationships/image" Target="../media/image84.jp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9.xml"/><Relationship Id="rId3" Type="http://schemas.openxmlformats.org/officeDocument/2006/relationships/customXml" Target="../ink/ink166.xml"/><Relationship Id="rId12" Type="http://schemas.openxmlformats.org/officeDocument/2006/relationships/image" Target="../media/image140.png"/><Relationship Id="rId2" Type="http://schemas.openxmlformats.org/officeDocument/2006/relationships/customXml" Target="../ink/ink165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68.xml"/><Relationship Id="rId4" Type="http://schemas.openxmlformats.org/officeDocument/2006/relationships/customXml" Target="../ink/ink167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emf"/><Relationship Id="rId18" Type="http://schemas.openxmlformats.org/officeDocument/2006/relationships/image" Target="../media/image90.emf"/><Relationship Id="rId3" Type="http://schemas.openxmlformats.org/officeDocument/2006/relationships/customXml" Target="../ink/ink171.xml"/><Relationship Id="rId7" Type="http://schemas.openxmlformats.org/officeDocument/2006/relationships/customXml" Target="../ink/ink174.xml"/><Relationship Id="rId12" Type="http://schemas.openxmlformats.org/officeDocument/2006/relationships/image" Target="../media/image140.png"/><Relationship Id="rId17" Type="http://schemas.openxmlformats.org/officeDocument/2006/relationships/image" Target="../media/image89.emf"/><Relationship Id="rId2" Type="http://schemas.openxmlformats.org/officeDocument/2006/relationships/customXml" Target="../ink/ink170.xml"/><Relationship Id="rId16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customXml" Target="../ink/ink173.xml"/><Relationship Id="rId15" Type="http://schemas.openxmlformats.org/officeDocument/2006/relationships/image" Target="../media/image87.emf"/><Relationship Id="rId4" Type="http://schemas.openxmlformats.org/officeDocument/2006/relationships/customXml" Target="../ink/ink172.xml"/><Relationship Id="rId14" Type="http://schemas.openxmlformats.org/officeDocument/2006/relationships/image" Target="../media/image86.e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customXml" Target="../ink/ink176.xml"/><Relationship Id="rId12" Type="http://schemas.openxmlformats.org/officeDocument/2006/relationships/image" Target="../media/image140.png"/><Relationship Id="rId2" Type="http://schemas.openxmlformats.org/officeDocument/2006/relationships/customXml" Target="../ink/ink175.xml"/><Relationship Id="rId16" Type="http://schemas.openxmlformats.org/officeDocument/2006/relationships/customXml" Target="../ink/ink180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78.xml"/><Relationship Id="rId15" Type="http://schemas.openxmlformats.org/officeDocument/2006/relationships/customXml" Target="../ink/ink179.xml"/><Relationship Id="rId4" Type="http://schemas.openxmlformats.org/officeDocument/2006/relationships/customXml" Target="../ink/ink177.xml"/><Relationship Id="rId1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3" Type="http://schemas.openxmlformats.org/officeDocument/2006/relationships/customXml" Target="../ink/ink182.xml"/><Relationship Id="rId12" Type="http://schemas.openxmlformats.org/officeDocument/2006/relationships/image" Target="../media/image140.png"/><Relationship Id="rId2" Type="http://schemas.openxmlformats.org/officeDocument/2006/relationships/customXml" Target="../ink/ink181.xml"/><Relationship Id="rId16" Type="http://schemas.openxmlformats.org/officeDocument/2006/relationships/customXml" Target="../ink/ink185.xml"/><Relationship Id="rId20" Type="http://schemas.openxmlformats.org/officeDocument/2006/relationships/customXml" Target="../ink/ink186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84.xml"/><Relationship Id="rId15" Type="http://schemas.openxmlformats.org/officeDocument/2006/relationships/image" Target="../media/image12.emf"/><Relationship Id="rId23" Type="http://schemas.openxmlformats.org/officeDocument/2006/relationships/image" Target="../media/image130.png"/><Relationship Id="rId19" Type="http://schemas.openxmlformats.org/officeDocument/2006/relationships/image" Target="../media/image128.png"/><Relationship Id="rId4" Type="http://schemas.openxmlformats.org/officeDocument/2006/relationships/customXml" Target="../ink/ink183.xml"/><Relationship Id="rId14" Type="http://schemas.openxmlformats.org/officeDocument/2006/relationships/image" Target="../media/image9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customXml" Target="../ink/ink9.xml"/><Relationship Id="rId7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customXml" Target="../ink/ink11.xml"/><Relationship Id="rId10" Type="http://schemas.openxmlformats.org/officeDocument/2006/relationships/image" Target="../media/image12.emf"/><Relationship Id="rId4" Type="http://schemas.openxmlformats.org/officeDocument/2006/relationships/customXml" Target="../ink/ink10.xml"/><Relationship Id="rId9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14.xml"/><Relationship Id="rId7" Type="http://schemas.openxmlformats.org/officeDocument/2006/relationships/image" Target="../media/image13.emf"/><Relationship Id="rId12" Type="http://schemas.openxmlformats.org/officeDocument/2006/relationships/image" Target="../media/image14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customXml" Target="../ink/ink17.xml"/><Relationship Id="rId5" Type="http://schemas.openxmlformats.org/officeDocument/2006/relationships/customXml" Target="../ink/ink16.xml"/><Relationship Id="rId10" Type="http://schemas.openxmlformats.org/officeDocument/2006/relationships/image" Target="../media/image16.emf"/><Relationship Id="rId4" Type="http://schemas.openxmlformats.org/officeDocument/2006/relationships/customXml" Target="../ink/ink15.xml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customXml" Target="../ink/ink19.xml"/><Relationship Id="rId7" Type="http://schemas.openxmlformats.org/officeDocument/2006/relationships/customXml" Target="../ink/ink22.xml"/><Relationship Id="rId12" Type="http://schemas.openxmlformats.org/officeDocument/2006/relationships/image" Target="../media/image140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customXml" Target="../ink/ink21.xml"/><Relationship Id="rId4" Type="http://schemas.openxmlformats.org/officeDocument/2006/relationships/customXml" Target="../ink/ink2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3" Type="http://schemas.openxmlformats.org/officeDocument/2006/relationships/customXml" Target="../ink/ink24.xml"/><Relationship Id="rId12" Type="http://schemas.openxmlformats.org/officeDocument/2006/relationships/image" Target="../media/image140.png"/><Relationship Id="rId17" Type="http://schemas.openxmlformats.org/officeDocument/2006/relationships/customXml" Target="../ink/ink29.xml"/><Relationship Id="rId2" Type="http://schemas.openxmlformats.org/officeDocument/2006/relationships/customXml" Target="../ink/ink2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0.png"/><Relationship Id="rId5" Type="http://schemas.openxmlformats.org/officeDocument/2006/relationships/customXml" Target="../ink/ink26.xml"/><Relationship Id="rId15" Type="http://schemas.openxmlformats.org/officeDocument/2006/relationships/customXml" Target="../ink/ink28.xml"/><Relationship Id="rId23" Type="http://schemas.openxmlformats.org/officeDocument/2006/relationships/image" Target="../media/image19.png"/><Relationship Id="rId4" Type="http://schemas.openxmlformats.org/officeDocument/2006/relationships/customXml" Target="../ink/ink25.xml"/><Relationship Id="rId14" Type="http://schemas.openxmlformats.org/officeDocument/2006/relationships/image" Target="../media/image108.png"/><Relationship Id="rId22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3" Type="http://schemas.openxmlformats.org/officeDocument/2006/relationships/customXml" Target="../ink/ink31.xml"/><Relationship Id="rId21" Type="http://schemas.openxmlformats.org/officeDocument/2006/relationships/image" Target="../media/image116.png"/><Relationship Id="rId7" Type="http://schemas.openxmlformats.org/officeDocument/2006/relationships/customXml" Target="../ink/ink34.xml"/><Relationship Id="rId12" Type="http://schemas.openxmlformats.org/officeDocument/2006/relationships/image" Target="../media/image140.png"/><Relationship Id="rId2" Type="http://schemas.openxmlformats.org/officeDocument/2006/relationships/customXml" Target="../ink/ink30.xml"/><Relationship Id="rId16" Type="http://schemas.openxmlformats.org/officeDocument/2006/relationships/customXml" Target="../ink/ink35.xml"/><Relationship Id="rId29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customXml" Target="../ink/ink33.xml"/><Relationship Id="rId15" Type="http://schemas.openxmlformats.org/officeDocument/2006/relationships/image" Target="../media/image23.emf"/><Relationship Id="rId4" Type="http://schemas.openxmlformats.org/officeDocument/2006/relationships/customXml" Target="../ink/ink32.xml"/><Relationship Id="rId14" Type="http://schemas.openxmlformats.org/officeDocument/2006/relationships/image" Target="../media/image22.emf"/><Relationship Id="rId22" Type="http://schemas.openxmlformats.org/officeDocument/2006/relationships/customXml" Target="../ink/ink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2290" y="1449798"/>
            <a:ext cx="9966960" cy="2303914"/>
          </a:xfrm>
        </p:spPr>
        <p:txBody>
          <a:bodyPr/>
          <a:lstStyle/>
          <a:p>
            <a:r>
              <a:rPr lang="en-GB" sz="8000" dirty="0" err="1">
                <a:solidFill>
                  <a:srgbClr val="FF0000"/>
                </a:solidFill>
              </a:rPr>
              <a:t>NeutrinoS</a:t>
            </a:r>
            <a:r>
              <a:rPr lang="en-GB" sz="8000" dirty="0">
                <a:solidFill>
                  <a:srgbClr val="FF0000"/>
                </a:solidFill>
              </a:rPr>
              <a:t>, gut &amp; </a:t>
            </a:r>
            <a:r>
              <a:rPr lang="en-GB" sz="8000" dirty="0" err="1">
                <a:solidFill>
                  <a:srgbClr val="FF0000"/>
                </a:solidFill>
              </a:rPr>
              <a:t>flavor</a:t>
            </a:r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50943" y="3020054"/>
            <a:ext cx="6853276" cy="46765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and what we unsuccessfully tried to explain (so far)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FBB1EF-3941-4D7B-A1DA-4939E4219542}"/>
              </a:ext>
            </a:extLst>
          </p:cNvPr>
          <p:cNvSpPr txBox="1"/>
          <p:nvPr/>
        </p:nvSpPr>
        <p:spPr>
          <a:xfrm>
            <a:off x="7376159" y="5158310"/>
            <a:ext cx="3674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Davide Meloni</a:t>
            </a:r>
          </a:p>
          <a:p>
            <a:r>
              <a:rPr lang="it-IT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Dipartimento di Matematica e Fisica, Roma Tre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949BACC-DC11-468F-81CC-292CA2406D5B}"/>
              </a:ext>
            </a:extLst>
          </p:cNvPr>
          <p:cNvSpPr/>
          <p:nvPr/>
        </p:nvSpPr>
        <p:spPr>
          <a:xfrm>
            <a:off x="618944" y="5758474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QFTHEP2017</a:t>
            </a:r>
          </a:p>
        </p:txBody>
      </p:sp>
    </p:spTree>
    <p:extLst>
      <p:ext uri="{BB962C8B-B14F-4D97-AF65-F5344CB8AC3E}">
        <p14:creationId xmlns:p14="http://schemas.microsoft.com/office/powerpoint/2010/main" val="324846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18D4BF-5AC3-450D-8881-E556F739CCCD}"/>
              </a:ext>
            </a:extLst>
          </p:cNvPr>
          <p:cNvSpPr txBox="1"/>
          <p:nvPr/>
        </p:nvSpPr>
        <p:spPr>
          <a:xfrm>
            <a:off x="4139737" y="1095470"/>
            <a:ext cx="3036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Majorana mass </a:t>
            </a:r>
            <a:r>
              <a:rPr lang="it-IT" sz="2400" dirty="0" err="1">
                <a:solidFill>
                  <a:srgbClr val="FF0000"/>
                </a:solidFill>
              </a:rPr>
              <a:t>term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5FF20B-D88B-4C81-9AFB-5B2ED325DB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4087" y="1957359"/>
            <a:ext cx="3166758" cy="8911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911D2F-AEAA-45BB-AB7B-9B88622BC4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1547" y="2084805"/>
            <a:ext cx="2416200" cy="730423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B472F27-F2B1-4107-A37F-3CDF69281D33}"/>
              </a:ext>
            </a:extLst>
          </p:cNvPr>
          <p:cNvSpPr/>
          <p:nvPr/>
        </p:nvSpPr>
        <p:spPr>
          <a:xfrm flipV="1">
            <a:off x="5397731" y="2322570"/>
            <a:ext cx="798022" cy="160713"/>
          </a:xfrm>
          <a:prstGeom prst="rightArrow">
            <a:avLst>
              <a:gd name="adj1" fmla="val 50000"/>
              <a:gd name="adj2" fmla="val 41016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AA1E87E-3BE6-4C17-90E0-B1BE68A5D5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46580" y="3847313"/>
            <a:ext cx="4100323" cy="40322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BD06131-C88B-45FA-BDD3-E3F261CDB9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5584" y="5310388"/>
            <a:ext cx="5263125" cy="825731"/>
          </a:xfrm>
          <a:prstGeom prst="rect">
            <a:avLst/>
          </a:prstGeom>
        </p:spPr>
      </p:pic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6906EAC5-9E2F-41EB-9247-B7A61E6DEFB3}"/>
              </a:ext>
            </a:extLst>
          </p:cNvPr>
          <p:cNvCxnSpPr/>
          <p:nvPr/>
        </p:nvCxnSpPr>
        <p:spPr>
          <a:xfrm rot="-1687187">
            <a:off x="3810016" y="4495150"/>
            <a:ext cx="720000" cy="0"/>
          </a:xfrm>
          <a:prstGeom prst="line">
            <a:avLst/>
          </a:prstGeom>
          <a:solidFill>
            <a:srgbClr val="000000">
              <a:alpha val="75000"/>
            </a:srgbClr>
          </a:solidFill>
          <a:ln w="63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ccia a destra 107">
            <a:extLst>
              <a:ext uri="{FF2B5EF4-FFF2-40B4-BE49-F238E27FC236}">
                <a16:creationId xmlns:a16="http://schemas.microsoft.com/office/drawing/2014/main" id="{69703A62-075E-441E-8F50-FD600DE551EB}"/>
              </a:ext>
            </a:extLst>
          </p:cNvPr>
          <p:cNvSpPr/>
          <p:nvPr/>
        </p:nvSpPr>
        <p:spPr>
          <a:xfrm>
            <a:off x="5606796" y="3188069"/>
            <a:ext cx="978408" cy="484632"/>
          </a:xfrm>
          <a:prstGeom prst="rightArrow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4" name="Freccia a destra 133">
            <a:extLst>
              <a:ext uri="{FF2B5EF4-FFF2-40B4-BE49-F238E27FC236}">
                <a16:creationId xmlns:a16="http://schemas.microsoft.com/office/drawing/2014/main" id="{44827AA1-D89F-485C-9EC0-03C5E5F6F806}"/>
              </a:ext>
            </a:extLst>
          </p:cNvPr>
          <p:cNvSpPr/>
          <p:nvPr/>
        </p:nvSpPr>
        <p:spPr>
          <a:xfrm>
            <a:off x="8428709" y="3806609"/>
            <a:ext cx="978408" cy="484632"/>
          </a:xfrm>
          <a:prstGeom prst="rightArrow">
            <a:avLst/>
          </a:prstGeom>
          <a:solidFill>
            <a:srgbClr val="FFC000"/>
          </a:solidFill>
        </p:spPr>
        <p:txBody>
          <a:bodyPr wrap="non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5" name="Rettangolo 134">
            <a:extLst>
              <a:ext uri="{FF2B5EF4-FFF2-40B4-BE49-F238E27FC236}">
                <a16:creationId xmlns:a16="http://schemas.microsoft.com/office/drawing/2014/main" id="{7596F796-5E7F-45E8-8EA5-605E5F9CC58D}"/>
              </a:ext>
            </a:extLst>
          </p:cNvPr>
          <p:cNvSpPr/>
          <p:nvPr/>
        </p:nvSpPr>
        <p:spPr>
          <a:xfrm>
            <a:off x="9804460" y="3818093"/>
            <a:ext cx="187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rgbClr val="5F5F13"/>
                </a:solidFill>
              </a:rPr>
              <a:t>two</a:t>
            </a:r>
            <a:r>
              <a:rPr lang="it-IT" sz="2400" dirty="0">
                <a:solidFill>
                  <a:srgbClr val="5F5F13"/>
                </a:solidFill>
              </a:rPr>
              <a:t> </a:t>
            </a:r>
            <a:r>
              <a:rPr lang="it-IT" sz="2400" dirty="0" err="1">
                <a:solidFill>
                  <a:srgbClr val="5F5F13"/>
                </a:solidFill>
              </a:rPr>
              <a:t>singlets</a:t>
            </a:r>
            <a:endParaRPr lang="en-GB" sz="2400" dirty="0">
              <a:solidFill>
                <a:srgbClr val="5F5F13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9" name="Input penna 138">
                <a:extLst>
                  <a:ext uri="{FF2B5EF4-FFF2-40B4-BE49-F238E27FC236}">
                    <a16:creationId xmlns:a16="http://schemas.microsoft.com/office/drawing/2014/main" id="{102677D8-EF67-41E7-8C91-5783C9F7F191}"/>
                  </a:ext>
                </a:extLst>
              </p14:cNvPr>
              <p14:cNvContentPartPr/>
              <p14:nvPr/>
            </p14:nvContentPartPr>
            <p14:xfrm>
              <a:off x="6217811" y="5259169"/>
              <a:ext cx="1989720" cy="465660"/>
            </p14:xfrm>
          </p:contentPart>
        </mc:Choice>
        <mc:Fallback xmlns="">
          <p:pic>
            <p:nvPicPr>
              <p:cNvPr id="139" name="Input penna 138">
                <a:extLst>
                  <a:ext uri="{FF2B5EF4-FFF2-40B4-BE49-F238E27FC236}">
                    <a16:creationId xmlns:a16="http://schemas.microsoft.com/office/drawing/2014/main" id="{102677D8-EF67-41E7-8C91-5783C9F7F1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98731" y="5240096"/>
                <a:ext cx="2027520" cy="503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1" name="Input penna 140">
                <a:extLst>
                  <a:ext uri="{FF2B5EF4-FFF2-40B4-BE49-F238E27FC236}">
                    <a16:creationId xmlns:a16="http://schemas.microsoft.com/office/drawing/2014/main" id="{C0209652-19E8-4779-8FBE-B9E60764D95D}"/>
                  </a:ext>
                </a:extLst>
              </p14:cNvPr>
              <p14:cNvContentPartPr/>
              <p14:nvPr/>
            </p14:nvContentPartPr>
            <p14:xfrm>
              <a:off x="6278831" y="5192569"/>
              <a:ext cx="1945440" cy="487800"/>
            </p14:xfrm>
          </p:contentPart>
        </mc:Choice>
        <mc:Fallback xmlns="">
          <p:pic>
            <p:nvPicPr>
              <p:cNvPr id="141" name="Input penna 140">
                <a:extLst>
                  <a:ext uri="{FF2B5EF4-FFF2-40B4-BE49-F238E27FC236}">
                    <a16:creationId xmlns:a16="http://schemas.microsoft.com/office/drawing/2014/main" id="{C0209652-19E8-4779-8FBE-B9E60764D95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59755" y="5173503"/>
                <a:ext cx="1983233" cy="52557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C97DDD-AAC8-446F-B0D1-EEF62F15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CCB88A1-3CB9-45C4-8DC7-346FFD576BD6}"/>
              </a:ext>
            </a:extLst>
          </p:cNvPr>
          <p:cNvSpPr/>
          <p:nvPr/>
        </p:nvSpPr>
        <p:spPr>
          <a:xfrm>
            <a:off x="888468" y="3026756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latin typeface="Segoe Print" panose="02000600000000000000" pitchFamily="2" charset="0"/>
              </a:rPr>
              <a:t>Standard Model </a:t>
            </a:r>
            <a:r>
              <a:rPr lang="it-IT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fields</a:t>
            </a:r>
            <a:endParaRPr lang="en-GB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3A73A98-5702-4F58-AE78-60B01A570C96}"/>
              </a:ext>
            </a:extLst>
          </p:cNvPr>
          <p:cNvSpPr/>
          <p:nvPr/>
        </p:nvSpPr>
        <p:spPr>
          <a:xfrm>
            <a:off x="7079665" y="3026756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latin typeface="Segoe Print" panose="02000600000000000000" pitchFamily="2" charset="0"/>
              </a:rPr>
              <a:t>Weinberg operator</a:t>
            </a:r>
            <a:endParaRPr lang="en-GB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00894A96-A843-4AA0-888E-F6C8146E5A06}"/>
              </a:ext>
            </a:extLst>
          </p:cNvPr>
          <p:cNvSpPr/>
          <p:nvPr/>
        </p:nvSpPr>
        <p:spPr>
          <a:xfrm>
            <a:off x="263813" y="4595126"/>
            <a:ext cx="4907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similar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 to the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composition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 of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four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 ½-spin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330F87DA-99B6-47DC-B3CF-5EBF85083A2A}"/>
              </a:ext>
            </a:extLst>
          </p:cNvPr>
          <p:cNvSpPr/>
          <p:nvPr/>
        </p:nvSpPr>
        <p:spPr>
          <a:xfrm>
            <a:off x="8918543" y="4995236"/>
            <a:ext cx="2269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vanishing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because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of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antisymmetry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5D940BA-D52B-4415-A11F-8365C2A685A0}"/>
              </a:ext>
            </a:extLst>
          </p:cNvPr>
          <p:cNvCxnSpPr>
            <a:endCxn id="32" idx="1"/>
          </p:cNvCxnSpPr>
          <p:nvPr/>
        </p:nvCxnSpPr>
        <p:spPr>
          <a:xfrm flipV="1">
            <a:off x="8523316" y="5349179"/>
            <a:ext cx="395227" cy="81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olo 1">
            <a:extLst>
              <a:ext uri="{FF2B5EF4-FFF2-40B4-BE49-F238E27FC236}">
                <a16:creationId xmlns:a16="http://schemas.microsoft.com/office/drawing/2014/main" id="{9129667B-70AB-48B7-ACD8-DE58C4F693EA}"/>
              </a:ext>
            </a:extLst>
          </p:cNvPr>
          <p:cNvSpPr txBox="1">
            <a:spLocks/>
          </p:cNvSpPr>
          <p:nvPr/>
        </p:nvSpPr>
        <p:spPr>
          <a:xfrm>
            <a:off x="864800" y="490174"/>
            <a:ext cx="1490474" cy="5793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i="1" cap="none" dirty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masses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881A9F39-B9C9-4DDA-BA12-55D3ED8C44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1518" y="3692728"/>
            <a:ext cx="7052919" cy="194370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8372497-5BD2-42BD-B87E-9CDDA7BB95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2137" y="2648989"/>
            <a:ext cx="2157502" cy="4013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7F4CB0A-81ED-490F-8BA8-C92631105F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06738" y="2729372"/>
            <a:ext cx="2107685" cy="32092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B7233E4-93A6-4295-8875-95F3F60CF4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06370" y="2699098"/>
            <a:ext cx="2031772" cy="320924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0AB9AA97-AC3A-421F-AA5C-EFC968605698}"/>
              </a:ext>
            </a:extLst>
          </p:cNvPr>
          <p:cNvSpPr/>
          <p:nvPr/>
        </p:nvSpPr>
        <p:spPr>
          <a:xfrm>
            <a:off x="689110" y="1869933"/>
            <a:ext cx="8670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1813ED"/>
                </a:solidFill>
              </a:rPr>
              <a:t>in </a:t>
            </a:r>
            <a:r>
              <a:rPr lang="it-IT" sz="2000" dirty="0" err="1">
                <a:solidFill>
                  <a:srgbClr val="1813ED"/>
                </a:solidFill>
              </a:rPr>
              <a:t>terms</a:t>
            </a:r>
            <a:r>
              <a:rPr lang="it-IT" sz="2000" dirty="0">
                <a:solidFill>
                  <a:srgbClr val="1813ED"/>
                </a:solidFill>
              </a:rPr>
              <a:t> of </a:t>
            </a:r>
            <a:r>
              <a:rPr lang="it-IT" sz="2000" dirty="0" err="1">
                <a:solidFill>
                  <a:srgbClr val="1813ED"/>
                </a:solidFill>
              </a:rPr>
              <a:t>Feynman</a:t>
            </a:r>
            <a:r>
              <a:rPr lang="it-IT" sz="2000" dirty="0">
                <a:solidFill>
                  <a:srgbClr val="1813ED"/>
                </a:solidFill>
              </a:rPr>
              <a:t> </a:t>
            </a:r>
            <a:r>
              <a:rPr lang="it-IT" sz="2000" dirty="0" err="1">
                <a:solidFill>
                  <a:srgbClr val="1813ED"/>
                </a:solidFill>
              </a:rPr>
              <a:t>diagrams</a:t>
            </a:r>
            <a:r>
              <a:rPr lang="it-IT" sz="2000" dirty="0">
                <a:solidFill>
                  <a:srgbClr val="1813ED"/>
                </a:solidFill>
              </a:rPr>
              <a:t> </a:t>
            </a:r>
            <a:r>
              <a:rPr lang="it-IT" sz="2000" dirty="0" err="1">
                <a:solidFill>
                  <a:srgbClr val="1813ED"/>
                </a:solidFill>
              </a:rPr>
              <a:t>we</a:t>
            </a:r>
            <a:r>
              <a:rPr lang="it-IT" sz="2000" dirty="0">
                <a:solidFill>
                  <a:srgbClr val="1813ED"/>
                </a:solidFill>
              </a:rPr>
              <a:t> </a:t>
            </a:r>
            <a:r>
              <a:rPr lang="it-IT" sz="2000" dirty="0" err="1">
                <a:solidFill>
                  <a:srgbClr val="1813ED"/>
                </a:solidFill>
              </a:rPr>
              <a:t>need</a:t>
            </a:r>
            <a:r>
              <a:rPr lang="it-IT" sz="2000" dirty="0">
                <a:solidFill>
                  <a:srgbClr val="1813ED"/>
                </a:solidFill>
              </a:rPr>
              <a:t> </a:t>
            </a:r>
            <a:r>
              <a:rPr lang="it-IT" sz="2000" dirty="0" err="1"/>
              <a:t>mediators</a:t>
            </a:r>
            <a:r>
              <a:rPr lang="it-IT" sz="2000" dirty="0">
                <a:solidFill>
                  <a:srgbClr val="1813ED"/>
                </a:solidFill>
              </a:rPr>
              <a:t>: </a:t>
            </a:r>
            <a:r>
              <a:rPr lang="it-IT" sz="2000" dirty="0" err="1">
                <a:solidFill>
                  <a:srgbClr val="1813ED"/>
                </a:solidFill>
              </a:rPr>
              <a:t>tree</a:t>
            </a:r>
            <a:r>
              <a:rPr lang="it-IT" sz="2000" dirty="0">
                <a:solidFill>
                  <a:srgbClr val="1813ED"/>
                </a:solidFill>
              </a:rPr>
              <a:t> </a:t>
            </a:r>
            <a:r>
              <a:rPr lang="it-IT" sz="2000" dirty="0" err="1">
                <a:solidFill>
                  <a:srgbClr val="1813ED"/>
                </a:solidFill>
              </a:rPr>
              <a:t>level</a:t>
            </a:r>
            <a:r>
              <a:rPr lang="it-IT" sz="2000" dirty="0">
                <a:solidFill>
                  <a:srgbClr val="1813ED"/>
                </a:solidFill>
              </a:rPr>
              <a:t> </a:t>
            </a:r>
            <a:r>
              <a:rPr lang="it-IT" sz="2000" dirty="0" err="1">
                <a:solidFill>
                  <a:srgbClr val="1813ED"/>
                </a:solidFill>
              </a:rPr>
              <a:t>realizations</a:t>
            </a:r>
            <a:endParaRPr lang="en-GB" sz="2000" dirty="0">
              <a:solidFill>
                <a:srgbClr val="1813ED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456D4EF6-7885-4F48-8022-BB213FF70E4C}"/>
                  </a:ext>
                </a:extLst>
              </p14:cNvPr>
              <p14:cNvContentPartPr/>
              <p14:nvPr/>
            </p14:nvContentPartPr>
            <p14:xfrm>
              <a:off x="5782945" y="3107092"/>
              <a:ext cx="259560" cy="52884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456D4EF6-7885-4F48-8022-BB213FF70E4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64945" y="3089092"/>
                <a:ext cx="29520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F607ABE5-DEF3-4AEB-B920-ED970FA60D11}"/>
                  </a:ext>
                </a:extLst>
              </p14:cNvPr>
              <p14:cNvContentPartPr/>
              <p14:nvPr/>
            </p14:nvContentPartPr>
            <p14:xfrm>
              <a:off x="9531927" y="3178053"/>
              <a:ext cx="595688" cy="45788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F607ABE5-DEF3-4AEB-B920-ED970FA60D1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13854" y="3160069"/>
                <a:ext cx="631473" cy="49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72DAD864-BE36-47C7-9033-02C21619690D}"/>
                  </a:ext>
                </a:extLst>
              </p14:cNvPr>
              <p14:cNvContentPartPr/>
              <p14:nvPr/>
            </p14:nvContentPartPr>
            <p14:xfrm rot="17158342">
              <a:off x="1956540" y="3074930"/>
              <a:ext cx="260350" cy="528637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72DAD864-BE36-47C7-9033-02C2161969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 rot="17158342">
                <a:off x="1938485" y="3056949"/>
                <a:ext cx="296098" cy="564239"/>
              </a:xfrm>
              <a:prstGeom prst="rect">
                <a:avLst/>
              </a:prstGeom>
            </p:spPr>
          </p:pic>
        </mc:Fallback>
      </mc:AlternateContent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92D136-D692-4610-B2D5-A35E576A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7EAC88EB-D41E-452E-8744-288F6B839E4C}"/>
              </a:ext>
            </a:extLst>
          </p:cNvPr>
          <p:cNvSpPr/>
          <p:nvPr/>
        </p:nvSpPr>
        <p:spPr>
          <a:xfrm>
            <a:off x="689110" y="5759016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singlet</a:t>
            </a:r>
            <a:r>
              <a:rPr lang="it-IT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fermions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EE15D89-81AE-43B2-B79D-DD6BD81248A9}"/>
              </a:ext>
            </a:extLst>
          </p:cNvPr>
          <p:cNvSpPr/>
          <p:nvPr/>
        </p:nvSpPr>
        <p:spPr>
          <a:xfrm>
            <a:off x="4605697" y="5759016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scalar </a:t>
            </a:r>
            <a:r>
              <a:rPr lang="it-IT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triplets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F86A3FC1-41ED-49CC-8045-CAE5E0766391}"/>
              </a:ext>
            </a:extLst>
          </p:cNvPr>
          <p:cNvSpPr/>
          <p:nvPr/>
        </p:nvSpPr>
        <p:spPr>
          <a:xfrm>
            <a:off x="8920580" y="5574350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fermionic</a:t>
            </a:r>
            <a:r>
              <a:rPr lang="it-IT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triplets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EB247DE-1A53-4783-AB2C-398AC975717D}"/>
              </a:ext>
            </a:extLst>
          </p:cNvPr>
          <p:cNvSpPr txBox="1"/>
          <p:nvPr/>
        </p:nvSpPr>
        <p:spPr>
          <a:xfrm>
            <a:off x="4139737" y="1095470"/>
            <a:ext cx="3036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Majorana mass </a:t>
            </a:r>
            <a:r>
              <a:rPr lang="it-IT" sz="2400" dirty="0" err="1">
                <a:solidFill>
                  <a:srgbClr val="FF0000"/>
                </a:solidFill>
              </a:rPr>
              <a:t>term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CC3E0EE3-0212-451B-B016-4AF28427C1F9}"/>
              </a:ext>
            </a:extLst>
          </p:cNvPr>
          <p:cNvSpPr txBox="1">
            <a:spLocks/>
          </p:cNvSpPr>
          <p:nvPr/>
        </p:nvSpPr>
        <p:spPr>
          <a:xfrm>
            <a:off x="864800" y="490174"/>
            <a:ext cx="1490474" cy="5793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i="1" cap="none" dirty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masses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11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18D4BF-5AC3-450D-8881-E556F739CCCD}"/>
              </a:ext>
            </a:extLst>
          </p:cNvPr>
          <p:cNvSpPr txBox="1"/>
          <p:nvPr/>
        </p:nvSpPr>
        <p:spPr>
          <a:xfrm>
            <a:off x="864799" y="1435572"/>
            <a:ext cx="6878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Type</a:t>
            </a:r>
            <a:r>
              <a:rPr lang="it-IT" sz="2400" dirty="0">
                <a:solidFill>
                  <a:srgbClr val="FF0000"/>
                </a:solidFill>
              </a:rPr>
              <a:t>-I </a:t>
            </a:r>
            <a:r>
              <a:rPr lang="it-IT" sz="2400" dirty="0" err="1">
                <a:solidFill>
                  <a:srgbClr val="FF0000"/>
                </a:solidFill>
              </a:rPr>
              <a:t>see-saw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dirty="0" err="1">
                <a:solidFill>
                  <a:srgbClr val="FF0000"/>
                </a:solidFill>
              </a:rPr>
              <a:t>both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left</a:t>
            </a:r>
            <a:r>
              <a:rPr lang="it-IT" dirty="0">
                <a:solidFill>
                  <a:srgbClr val="FF0000"/>
                </a:solidFill>
              </a:rPr>
              <a:t> and right-</a:t>
            </a:r>
            <a:r>
              <a:rPr lang="it-IT" dirty="0" err="1">
                <a:solidFill>
                  <a:srgbClr val="FF0000"/>
                </a:solidFill>
              </a:rPr>
              <a:t>handed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helicity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states</a:t>
            </a:r>
            <a:r>
              <a:rPr lang="it-IT" dirty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2FE9ED-DA3D-4F20-9A13-DCFB84D6B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93" y="2260410"/>
            <a:ext cx="4077495" cy="78996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B5CFC71-7C0B-4331-9751-6D00C6E32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270" y="2307526"/>
            <a:ext cx="2836501" cy="707762"/>
          </a:xfrm>
          <a:prstGeom prst="rect">
            <a:avLst/>
          </a:prstGeom>
          <a:ln>
            <a:solidFill>
              <a:srgbClr val="6319E7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E8C33AB8-9CDC-4D32-9A0B-753E30ABC492}"/>
                  </a:ext>
                </a:extLst>
              </p14:cNvPr>
              <p14:cNvContentPartPr/>
              <p14:nvPr/>
            </p14:nvContentPartPr>
            <p14:xfrm rot="14582897">
              <a:off x="5483931" y="2330997"/>
              <a:ext cx="394702" cy="733741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E8C33AB8-9CDC-4D32-9A0B-753E30ABC4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14582897">
                <a:off x="5465221" y="2312275"/>
                <a:ext cx="431762" cy="770824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2640F34-A6C8-4CBA-AF29-571FBBD95977}"/>
              </a:ext>
            </a:extLst>
          </p:cNvPr>
          <p:cNvSpPr txBox="1"/>
          <p:nvPr/>
        </p:nvSpPr>
        <p:spPr>
          <a:xfrm>
            <a:off x="1124180" y="5576905"/>
            <a:ext cx="9947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</a:rPr>
              <a:t>neutrino </a:t>
            </a:r>
            <a:r>
              <a:rPr lang="it-IT" sz="2400" dirty="0" err="1">
                <a:solidFill>
                  <a:srgbClr val="C00000"/>
                </a:solidFill>
              </a:rPr>
              <a:t>masses</a:t>
            </a:r>
            <a:r>
              <a:rPr lang="it-IT" sz="2400" dirty="0">
                <a:solidFill>
                  <a:srgbClr val="C00000"/>
                </a:solidFill>
              </a:rPr>
              <a:t> can </a:t>
            </a:r>
            <a:r>
              <a:rPr lang="it-IT" sz="2400" dirty="0" err="1">
                <a:solidFill>
                  <a:srgbClr val="C00000"/>
                </a:solidFill>
              </a:rPr>
              <a:t>shed</a:t>
            </a:r>
            <a:r>
              <a:rPr lang="it-IT" sz="2400" dirty="0">
                <a:solidFill>
                  <a:srgbClr val="C00000"/>
                </a:solidFill>
              </a:rPr>
              <a:t> light on the </a:t>
            </a:r>
            <a:r>
              <a:rPr lang="it-IT" sz="2400" dirty="0" err="1">
                <a:solidFill>
                  <a:srgbClr val="C00000"/>
                </a:solidFill>
              </a:rPr>
              <a:t>physics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at</a:t>
            </a:r>
            <a:r>
              <a:rPr lang="it-IT" sz="2400" dirty="0">
                <a:solidFill>
                  <a:srgbClr val="C00000"/>
                </a:solidFill>
              </a:rPr>
              <a:t> a </a:t>
            </a:r>
            <a:r>
              <a:rPr lang="it-IT" sz="2400" dirty="0" err="1">
                <a:solidFill>
                  <a:srgbClr val="C00000"/>
                </a:solidFill>
              </a:rPr>
              <a:t>much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 err="1">
                <a:solidFill>
                  <a:srgbClr val="C00000"/>
                </a:solidFill>
              </a:rPr>
              <a:t>higher</a:t>
            </a:r>
            <a:r>
              <a:rPr lang="it-IT" sz="2400" dirty="0">
                <a:solidFill>
                  <a:srgbClr val="C00000"/>
                </a:solidFill>
              </a:rPr>
              <a:t> scale!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8420E7D-4FB1-4FFE-9939-F95E73AAF6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4993" y="1977023"/>
            <a:ext cx="2116175" cy="136239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6A2B7A-32DE-417A-80E7-641E5661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A5D6ED1-CF38-4ABB-B2ED-C96495E2A613}"/>
              </a:ext>
            </a:extLst>
          </p:cNvPr>
          <p:cNvSpPr/>
          <p:nvPr/>
        </p:nvSpPr>
        <p:spPr>
          <a:xfrm>
            <a:off x="864799" y="3931315"/>
            <a:ext cx="4004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order</a:t>
            </a:r>
            <a:r>
              <a:rPr lang="it-IT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of </a:t>
            </a:r>
            <a:r>
              <a:rPr lang="it-IT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magnitude</a:t>
            </a:r>
            <a:r>
              <a:rPr lang="it-IT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estimate: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7129D98-CCE8-46F4-896E-C3D1C3660598}"/>
                  </a:ext>
                </a:extLst>
              </p:cNvPr>
              <p:cNvSpPr txBox="1"/>
              <p:nvPr/>
            </p:nvSpPr>
            <p:spPr>
              <a:xfrm>
                <a:off x="929093" y="4653567"/>
                <a:ext cx="163786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GB" sz="28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≈1ⅇ</m:t>
                      </m:r>
                      <m:r>
                        <a:rPr lang="en-GB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57129D98-CCE8-46F4-896E-C3D1C3660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93" y="4653567"/>
                <a:ext cx="163786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5118645-47ED-4720-9906-8A4CE5A0A087}"/>
                  </a:ext>
                </a:extLst>
              </p:cNvPr>
              <p:cNvSpPr txBox="1"/>
              <p:nvPr/>
            </p:nvSpPr>
            <p:spPr>
              <a:xfrm>
                <a:off x="2960377" y="4660882"/>
                <a:ext cx="234998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GB" sz="28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≈1</m:t>
                      </m:r>
                      <m:r>
                        <a:rPr lang="it-IT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it-IT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8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ⅇ</m:t>
                      </m:r>
                      <m:r>
                        <a:rPr lang="en-GB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5118645-47ED-4720-9906-8A4CE5A0A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77" y="4660882"/>
                <a:ext cx="234998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91AAA39F-E460-4F50-9A31-4D90BB2657DF}"/>
              </a:ext>
            </a:extLst>
          </p:cNvPr>
          <p:cNvSpPr/>
          <p:nvPr/>
        </p:nvSpPr>
        <p:spPr>
          <a:xfrm>
            <a:off x="5852646" y="4798700"/>
            <a:ext cx="737879" cy="293069"/>
          </a:xfrm>
          <a:prstGeom prst="right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A6FC614-3CFC-42D6-A24C-0969CD23C2AE}"/>
                  </a:ext>
                </a:extLst>
              </p:cNvPr>
              <p:cNvSpPr txBox="1"/>
              <p:nvPr/>
            </p:nvSpPr>
            <p:spPr>
              <a:xfrm>
                <a:off x="7413228" y="4702707"/>
                <a:ext cx="234998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800" i="1" dirty="0">
                    <a:solidFill>
                      <a:srgbClr val="0070C0"/>
                    </a:solidFill>
                  </a:rPr>
                  <a:t>M</a:t>
                </a:r>
                <a:r>
                  <a:rPr lang="en-GB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it-IT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it-IT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a:rPr lang="it-IT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ⅇ</m:t>
                    </m:r>
                    <m:r>
                      <a:rPr lang="en-GB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0A6FC614-3CFC-42D6-A24C-0969CD23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228" y="4702707"/>
                <a:ext cx="2349989" cy="430887"/>
              </a:xfrm>
              <a:prstGeom prst="rect">
                <a:avLst/>
              </a:prstGeom>
              <a:blipFill>
                <a:blip r:embed="rId12"/>
                <a:stretch>
                  <a:fillRect l="-9067" t="-26761" b="-47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olo 1">
            <a:extLst>
              <a:ext uri="{FF2B5EF4-FFF2-40B4-BE49-F238E27FC236}">
                <a16:creationId xmlns:a16="http://schemas.microsoft.com/office/drawing/2014/main" id="{4DD45A3F-EAB2-4619-9760-739A08C1C49A}"/>
              </a:ext>
            </a:extLst>
          </p:cNvPr>
          <p:cNvSpPr txBox="1">
            <a:spLocks/>
          </p:cNvSpPr>
          <p:nvPr/>
        </p:nvSpPr>
        <p:spPr>
          <a:xfrm>
            <a:off x="864800" y="490174"/>
            <a:ext cx="1490474" cy="5793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i="1" cap="none" dirty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masses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81AC769-F3EB-4A7B-8AAF-393BC7F92F36}"/>
                  </a:ext>
                </a:extLst>
              </p:cNvPr>
              <p:cNvSpPr txBox="1"/>
              <p:nvPr/>
            </p:nvSpPr>
            <p:spPr>
              <a:xfrm>
                <a:off x="2671156" y="3056246"/>
                <a:ext cx="5135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581AC769-F3EB-4A7B-8AAF-393BC7F92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156" y="3056246"/>
                <a:ext cx="513539" cy="369332"/>
              </a:xfrm>
              <a:prstGeom prst="rect">
                <a:avLst/>
              </a:prstGeom>
              <a:blipFill>
                <a:blip r:embed="rId13"/>
                <a:stretch>
                  <a:fillRect l="-5952" r="-3571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7718610-ADA9-4AB2-A4CC-9DAD7A07BC31}"/>
              </a:ext>
            </a:extLst>
          </p:cNvPr>
          <p:cNvCxnSpPr>
            <a:cxnSpLocks/>
          </p:cNvCxnSpPr>
          <p:nvPr/>
        </p:nvCxnSpPr>
        <p:spPr>
          <a:xfrm>
            <a:off x="2366358" y="2846098"/>
            <a:ext cx="321425" cy="28229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32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BC75F4A9-7F90-44BA-B75C-161A63A659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799" y="2790480"/>
            <a:ext cx="6141708" cy="328091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4AC8EA2-4DAE-428F-9D46-24A7F0117EAF}"/>
              </a:ext>
            </a:extLst>
          </p:cNvPr>
          <p:cNvSpPr txBox="1"/>
          <p:nvPr/>
        </p:nvSpPr>
        <p:spPr>
          <a:xfrm>
            <a:off x="1424064" y="1394121"/>
            <a:ext cx="9530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B050"/>
                </a:solidFill>
              </a:rPr>
              <a:t>basic</a:t>
            </a:r>
            <a:r>
              <a:rPr lang="it-IT" sz="2400" dirty="0">
                <a:solidFill>
                  <a:srgbClr val="00B050"/>
                </a:solidFill>
              </a:rPr>
              <a:t> idea: </a:t>
            </a:r>
            <a:r>
              <a:rPr lang="it-IT" sz="2400" dirty="0" err="1">
                <a:solidFill>
                  <a:srgbClr val="00B050"/>
                </a:solidFill>
              </a:rPr>
              <a:t>at</a:t>
            </a:r>
            <a:r>
              <a:rPr lang="it-IT" sz="2400" dirty="0">
                <a:solidFill>
                  <a:srgbClr val="00B050"/>
                </a:solidFill>
              </a:rPr>
              <a:t> some large </a:t>
            </a:r>
            <a:r>
              <a:rPr lang="it-IT" sz="2400" dirty="0" err="1">
                <a:solidFill>
                  <a:srgbClr val="00B050"/>
                </a:solidFill>
              </a:rPr>
              <a:t>energy</a:t>
            </a:r>
            <a:r>
              <a:rPr lang="it-IT" sz="2400" dirty="0">
                <a:solidFill>
                  <a:srgbClr val="00B050"/>
                </a:solidFill>
              </a:rPr>
              <a:t> scale, </a:t>
            </a:r>
            <a:r>
              <a:rPr lang="it-IT" sz="2400" dirty="0" err="1">
                <a:solidFill>
                  <a:srgbClr val="00B050"/>
                </a:solidFill>
              </a:rPr>
              <a:t>particles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feel</a:t>
            </a:r>
            <a:r>
              <a:rPr lang="it-IT" sz="2400" dirty="0">
                <a:solidFill>
                  <a:srgbClr val="00B050"/>
                </a:solidFill>
              </a:rPr>
              <a:t> a single force</a:t>
            </a:r>
            <a:endParaRPr lang="en-GB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8A225841-DD39-42EB-9FF5-F1D12DB3A7E4}"/>
                  </a:ext>
                </a:extLst>
              </p14:cNvPr>
              <p14:cNvContentPartPr/>
              <p14:nvPr/>
            </p14:nvContentPartPr>
            <p14:xfrm>
              <a:off x="4265141" y="2317025"/>
              <a:ext cx="180" cy="18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8A225841-DD39-42EB-9FF5-F1D12DB3A7E4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546E6077-F001-448D-9484-AD13CD3C2F70}"/>
                  </a:ext>
                </a:extLst>
              </p14:cNvPr>
              <p14:cNvContentPartPr/>
              <p14:nvPr/>
            </p14:nvContentPartPr>
            <p14:xfrm>
              <a:off x="2396741" y="1686792"/>
              <a:ext cx="180" cy="18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546E6077-F001-448D-9484-AD13CD3C2F70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0ABA6D1F-4E03-4181-9E2F-5A3577B185DB}"/>
                  </a:ext>
                </a:extLst>
              </p14:cNvPr>
              <p14:cNvContentPartPr/>
              <p14:nvPr/>
            </p14:nvContentPartPr>
            <p14:xfrm>
              <a:off x="1380101" y="1743492"/>
              <a:ext cx="960120" cy="22752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0ABA6D1F-4E03-4181-9E2F-5A3577B185D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71103" y="1734720"/>
                <a:ext cx="977577" cy="238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FAAC5AF9-90B1-40EE-ABA0-E4A14BD4125B}"/>
                  </a:ext>
                </a:extLst>
              </p14:cNvPr>
              <p14:cNvContentPartPr/>
              <p14:nvPr/>
            </p14:nvContentPartPr>
            <p14:xfrm>
              <a:off x="2311421" y="1953425"/>
              <a:ext cx="180" cy="18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FAAC5AF9-90B1-40EE-ABA0-E4A14BD4125B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F133635C-24FE-4D23-9621-34669D7E8F42}"/>
              </a:ext>
            </a:extLst>
          </p:cNvPr>
          <p:cNvSpPr/>
          <p:nvPr/>
        </p:nvSpPr>
        <p:spPr>
          <a:xfrm>
            <a:off x="798332" y="2460267"/>
            <a:ext cx="2123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2">
                    <a:lumMod val="25000"/>
                  </a:schemeClr>
                </a:solidFill>
              </a:rPr>
              <a:t>idealized</a:t>
            </a:r>
            <a:r>
              <a:rPr lang="it-IT" dirty="0">
                <a:solidFill>
                  <a:schemeClr val="bg2">
                    <a:lumMod val="25000"/>
                  </a:schemeClr>
                </a:solidFill>
              </a:rPr>
              <a:t> situation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8BA003C-E3CF-476D-97D6-7653868928CB}"/>
              </a:ext>
            </a:extLst>
          </p:cNvPr>
          <p:cNvSpPr/>
          <p:nvPr/>
        </p:nvSpPr>
        <p:spPr>
          <a:xfrm>
            <a:off x="4373640" y="3805848"/>
            <a:ext cx="720000" cy="72000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741C96DA-EDD2-467B-B929-BBFB1931B481}"/>
              </a:ext>
            </a:extLst>
          </p:cNvPr>
          <p:cNvSpPr/>
          <p:nvPr/>
        </p:nvSpPr>
        <p:spPr>
          <a:xfrm rot="19220476">
            <a:off x="5004722" y="3286657"/>
            <a:ext cx="877453" cy="39901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3A0C02DB-0180-4737-8EF5-607F594DAAC9}"/>
                  </a:ext>
                </a:extLst>
              </p14:cNvPr>
              <p14:cNvContentPartPr/>
              <p14:nvPr/>
            </p14:nvContentPartPr>
            <p14:xfrm>
              <a:off x="10141451" y="3266802"/>
              <a:ext cx="180" cy="18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3A0C02DB-0180-4737-8EF5-607F594DAAC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139291" y="3264642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14" name="Ovale 213">
            <a:extLst>
              <a:ext uri="{FF2B5EF4-FFF2-40B4-BE49-F238E27FC236}">
                <a16:creationId xmlns:a16="http://schemas.microsoft.com/office/drawing/2014/main" id="{80C78558-8386-4A1E-B649-C938291EB456}"/>
              </a:ext>
            </a:extLst>
          </p:cNvPr>
          <p:cNvSpPr/>
          <p:nvPr/>
        </p:nvSpPr>
        <p:spPr>
          <a:xfrm>
            <a:off x="4453560" y="5033393"/>
            <a:ext cx="720000" cy="72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endParaRPr lang="en-GB" sz="2400" dirty="0">
              <a:solidFill>
                <a:srgbClr val="808080"/>
              </a:solidFill>
            </a:endParaRPr>
          </a:p>
        </p:txBody>
      </p:sp>
      <p:cxnSp>
        <p:nvCxnSpPr>
          <p:cNvPr id="217" name="Connettore diritto 216">
            <a:extLst>
              <a:ext uri="{FF2B5EF4-FFF2-40B4-BE49-F238E27FC236}">
                <a16:creationId xmlns:a16="http://schemas.microsoft.com/office/drawing/2014/main" id="{7B72BBA7-936A-4FC8-AD95-9BBFBC5477CA}"/>
              </a:ext>
            </a:extLst>
          </p:cNvPr>
          <p:cNvCxnSpPr>
            <a:stCxn id="214" idx="5"/>
          </p:cNvCxnSpPr>
          <p:nvPr/>
        </p:nvCxnSpPr>
        <p:spPr>
          <a:xfrm>
            <a:off x="5068118" y="5647951"/>
            <a:ext cx="629579" cy="319243"/>
          </a:xfrm>
          <a:prstGeom prst="line">
            <a:avLst/>
          </a:prstGeom>
          <a:solidFill>
            <a:srgbClr val="177D36">
              <a:alpha val="75000"/>
            </a:srgbClr>
          </a:solidFill>
          <a:ln w="9000">
            <a:solidFill>
              <a:srgbClr val="177D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Segnaposto numero diapositiva 243">
            <a:extLst>
              <a:ext uri="{FF2B5EF4-FFF2-40B4-BE49-F238E27FC236}">
                <a16:creationId xmlns:a16="http://schemas.microsoft.com/office/drawing/2014/main" id="{FA16CE26-2DB5-4D40-B120-C4C19AD9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D118EEF7-5978-46CD-971C-134C1605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9" y="490174"/>
            <a:ext cx="5580336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800" i="1" cap="none" dirty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masses</a:t>
            </a:r>
            <a:r>
              <a:rPr lang="it-IT" sz="2800" i="1" cap="none" dirty="0">
                <a:solidFill>
                  <a:srgbClr val="7030A0"/>
                </a:solidFill>
              </a:rPr>
              <a:t> and </a:t>
            </a:r>
            <a:r>
              <a:rPr lang="it-IT" sz="2800" i="1" cap="none" dirty="0" err="1">
                <a:solidFill>
                  <a:srgbClr val="7030A0"/>
                </a:solidFill>
              </a:rPr>
              <a:t>Grand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Unified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Theories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331C842-8060-4B67-9863-D05CCE20BD80}"/>
              </a:ext>
            </a:extLst>
          </p:cNvPr>
          <p:cNvSpPr/>
          <p:nvPr/>
        </p:nvSpPr>
        <p:spPr>
          <a:xfrm>
            <a:off x="4733640" y="2602281"/>
            <a:ext cx="4196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here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where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the SM </a:t>
            </a:r>
            <a:r>
              <a:rPr lang="it-IT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is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unified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E687A6FF-123D-4081-80A8-C3A594F33FD1}"/>
              </a:ext>
            </a:extLst>
          </p:cNvPr>
          <p:cNvSpPr/>
          <p:nvPr/>
        </p:nvSpPr>
        <p:spPr>
          <a:xfrm>
            <a:off x="8344875" y="4165848"/>
            <a:ext cx="3464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>
                <a:solidFill>
                  <a:srgbClr val="00B050"/>
                </a:solidFill>
                <a:latin typeface="Segoe Print" panose="02000600000000000000" pitchFamily="2" charset="0"/>
              </a:rPr>
              <a:t>theory</a:t>
            </a:r>
            <a:r>
              <a:rPr lang="it-IT" sz="2000" dirty="0">
                <a:solidFill>
                  <a:srgbClr val="00B050"/>
                </a:solidFill>
                <a:latin typeface="Segoe Print" panose="02000600000000000000" pitchFamily="2" charset="0"/>
              </a:rPr>
              <a:t> of </a:t>
            </a:r>
            <a:r>
              <a:rPr lang="it-IT" sz="2000" dirty="0" err="1">
                <a:solidFill>
                  <a:srgbClr val="00B050"/>
                </a:solidFill>
                <a:latin typeface="Segoe Print" panose="02000600000000000000" pitchFamily="2" charset="0"/>
              </a:rPr>
              <a:t>everything</a:t>
            </a:r>
            <a:r>
              <a:rPr lang="it-IT" sz="2000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</a:p>
          <a:p>
            <a:r>
              <a:rPr lang="it-IT" sz="2000" dirty="0">
                <a:solidFill>
                  <a:srgbClr val="00B050"/>
                </a:solidFill>
                <a:latin typeface="Segoe Print" panose="02000600000000000000" pitchFamily="2" charset="0"/>
              </a:rPr>
              <a:t>(</a:t>
            </a:r>
            <a:r>
              <a:rPr lang="it-IT" sz="2000" dirty="0" err="1">
                <a:solidFill>
                  <a:srgbClr val="00B050"/>
                </a:solidFill>
                <a:latin typeface="Segoe Print" panose="02000600000000000000" pitchFamily="2" charset="0"/>
              </a:rPr>
              <a:t>forget</a:t>
            </a:r>
            <a:r>
              <a:rPr lang="it-IT" sz="2000" dirty="0">
                <a:solidFill>
                  <a:srgbClr val="00B050"/>
                </a:solidFill>
                <a:latin typeface="Segoe Print" panose="02000600000000000000" pitchFamily="2" charset="0"/>
              </a:rPr>
              <a:t> for the moment, </a:t>
            </a:r>
            <a:r>
              <a:rPr lang="it-IT" sz="2000" dirty="0" err="1">
                <a:solidFill>
                  <a:srgbClr val="00B050"/>
                </a:solidFill>
                <a:latin typeface="Segoe Print" panose="02000600000000000000" pitchFamily="2" charset="0"/>
              </a:rPr>
              <a:t>we</a:t>
            </a:r>
            <a:r>
              <a:rPr lang="it-IT" sz="2000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it-IT" sz="2000" dirty="0" err="1">
                <a:solidFill>
                  <a:srgbClr val="00B050"/>
                </a:solidFill>
                <a:latin typeface="Segoe Print" panose="02000600000000000000" pitchFamily="2" charset="0"/>
              </a:rPr>
              <a:t>have</a:t>
            </a:r>
            <a:r>
              <a:rPr lang="it-IT" sz="2000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it-IT" sz="2000" dirty="0" err="1">
                <a:solidFill>
                  <a:srgbClr val="00B050"/>
                </a:solidFill>
                <a:latin typeface="Segoe Print" panose="02000600000000000000" pitchFamily="2" charset="0"/>
              </a:rPr>
              <a:t>problems</a:t>
            </a:r>
            <a:r>
              <a:rPr lang="it-IT" sz="2000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it-IT" sz="2000" dirty="0" err="1">
                <a:solidFill>
                  <a:srgbClr val="00B050"/>
                </a:solidFill>
                <a:latin typeface="Segoe Print" panose="02000600000000000000" pitchFamily="2" charset="0"/>
              </a:rPr>
              <a:t>at</a:t>
            </a:r>
            <a:r>
              <a:rPr lang="it-IT" sz="2000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it-IT" sz="2000" dirty="0" err="1">
                <a:solidFill>
                  <a:srgbClr val="00B050"/>
                </a:solidFill>
                <a:latin typeface="Segoe Print" panose="02000600000000000000" pitchFamily="2" charset="0"/>
              </a:rPr>
              <a:t>much</a:t>
            </a:r>
            <a:r>
              <a:rPr lang="it-IT" sz="2000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it-IT" sz="2000" dirty="0" err="1">
                <a:solidFill>
                  <a:srgbClr val="00B050"/>
                </a:solidFill>
                <a:latin typeface="Segoe Print" panose="02000600000000000000" pitchFamily="2" charset="0"/>
              </a:rPr>
              <a:t>smaller</a:t>
            </a:r>
            <a:r>
              <a:rPr lang="it-IT" sz="2000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it-IT" sz="2000" dirty="0" err="1">
                <a:solidFill>
                  <a:srgbClr val="00B050"/>
                </a:solidFill>
                <a:latin typeface="Segoe Print" panose="02000600000000000000" pitchFamily="2" charset="0"/>
              </a:rPr>
              <a:t>scales</a:t>
            </a:r>
            <a:r>
              <a:rPr lang="it-IT" sz="2000" dirty="0">
                <a:solidFill>
                  <a:srgbClr val="00B050"/>
                </a:solidFill>
                <a:latin typeface="Segoe Print" panose="02000600000000000000" pitchFamily="2" charset="0"/>
              </a:rPr>
              <a:t>)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0F3D13AB-06C0-4463-99B8-1AB7B34FEF25}"/>
              </a:ext>
            </a:extLst>
          </p:cNvPr>
          <p:cNvSpPr/>
          <p:nvPr/>
        </p:nvSpPr>
        <p:spPr>
          <a:xfrm>
            <a:off x="5992826" y="5717449"/>
            <a:ext cx="3101297" cy="707886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it-IT" sz="2000" dirty="0" err="1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not</a:t>
            </a:r>
            <a:r>
              <a:rPr lang="it-IT" sz="2000" dirty="0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far </a:t>
            </a:r>
            <a:r>
              <a:rPr lang="it-IT" sz="2000" dirty="0" err="1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away</a:t>
            </a:r>
            <a:r>
              <a:rPr lang="it-IT" sz="2000" dirty="0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from the </a:t>
            </a:r>
            <a:r>
              <a:rPr lang="it-IT" sz="2000" dirty="0" err="1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see-saw</a:t>
            </a:r>
            <a:r>
              <a:rPr lang="it-IT" sz="2000" dirty="0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estimate !</a:t>
            </a:r>
            <a:endParaRPr lang="en-GB" sz="2000" dirty="0">
              <a:solidFill>
                <a:srgbClr val="7E327A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0CB4A6F9-4349-4C78-96EA-B18ECA81CFE7}"/>
                  </a:ext>
                </a:extLst>
              </p14:cNvPr>
              <p14:cNvContentPartPr/>
              <p14:nvPr/>
            </p14:nvContentPartPr>
            <p14:xfrm>
              <a:off x="2050451" y="1712422"/>
              <a:ext cx="180" cy="18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0CB4A6F9-4349-4C78-96EA-B18ECA81CFE7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60837317-355D-4E5B-A409-4F433566559C}"/>
                  </a:ext>
                </a:extLst>
              </p14:cNvPr>
              <p14:cNvContentPartPr/>
              <p14:nvPr/>
            </p14:nvContentPartPr>
            <p14:xfrm>
              <a:off x="1795391" y="775702"/>
              <a:ext cx="260640" cy="7815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60837317-355D-4E5B-A409-4F433566559C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04A8C5C3-A3FB-4084-9B03-1C047EACD863}"/>
                  </a:ext>
                </a:extLst>
              </p14:cNvPr>
              <p14:cNvContentPartPr/>
              <p14:nvPr/>
            </p14:nvContentPartPr>
            <p14:xfrm>
              <a:off x="4666211" y="908722"/>
              <a:ext cx="180" cy="18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04A8C5C3-A3FB-4084-9B03-1C047EACD863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cxnSp>
        <p:nvCxnSpPr>
          <p:cNvPr id="13" name="Connettore curvo 12">
            <a:extLst>
              <a:ext uri="{FF2B5EF4-FFF2-40B4-BE49-F238E27FC236}">
                <a16:creationId xmlns:a16="http://schemas.microsoft.com/office/drawing/2014/main" id="{BE3CC171-2F90-4FA2-89AF-4A03BD51149C}"/>
              </a:ext>
            </a:extLst>
          </p:cNvPr>
          <p:cNvCxnSpPr/>
          <p:nvPr/>
        </p:nvCxnSpPr>
        <p:spPr>
          <a:xfrm>
            <a:off x="6073833" y="4427915"/>
            <a:ext cx="2044931" cy="382386"/>
          </a:xfrm>
          <a:prstGeom prst="curvedConnector3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2990B4CF-F954-4DFE-AD7A-3AC98B2206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6089" y="3136667"/>
            <a:ext cx="2524125" cy="25908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3618474-72B5-462E-BFAF-354ED643267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3889" t="13738" r="7587" b="65414"/>
          <a:stretch/>
        </p:blipFill>
        <p:spPr>
          <a:xfrm>
            <a:off x="5319971" y="3136667"/>
            <a:ext cx="5919105" cy="142979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BFD200-1DA3-4F01-BA8A-77F033A19837}"/>
              </a:ext>
            </a:extLst>
          </p:cNvPr>
          <p:cNvSpPr txBox="1"/>
          <p:nvPr/>
        </p:nvSpPr>
        <p:spPr>
          <a:xfrm>
            <a:off x="2047464" y="1481589"/>
            <a:ext cx="592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B050"/>
                </a:solidFill>
              </a:rPr>
              <a:t>well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studied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examples</a:t>
            </a:r>
            <a:r>
              <a:rPr lang="it-IT" sz="2400" dirty="0">
                <a:solidFill>
                  <a:srgbClr val="00B050"/>
                </a:solidFill>
              </a:rPr>
              <a:t>: SU(5) and SO(10)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2E4C363A-4EB0-4554-9504-FBC5830E1F47}"/>
              </a:ext>
            </a:extLst>
          </p:cNvPr>
          <p:cNvCxnSpPr/>
          <p:nvPr/>
        </p:nvCxnSpPr>
        <p:spPr>
          <a:xfrm>
            <a:off x="4638502" y="2355273"/>
            <a:ext cx="0" cy="4178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85CBA088-18B3-413F-930E-5CD67109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2823C14E-EB4F-4321-9CE6-8D98A659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9" y="490174"/>
            <a:ext cx="5580336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800" i="1" cap="none" dirty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masses</a:t>
            </a:r>
            <a:r>
              <a:rPr lang="it-IT" sz="2800" i="1" cap="none" dirty="0">
                <a:solidFill>
                  <a:srgbClr val="7030A0"/>
                </a:solidFill>
              </a:rPr>
              <a:t> and </a:t>
            </a:r>
            <a:r>
              <a:rPr lang="it-IT" sz="2800" i="1" cap="none" dirty="0" err="1">
                <a:solidFill>
                  <a:srgbClr val="7030A0"/>
                </a:solidFill>
              </a:rPr>
              <a:t>Grand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Unified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Theories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1F2019B-ED2A-4B9D-9815-B81EC60475FC}"/>
              </a:ext>
            </a:extLst>
          </p:cNvPr>
          <p:cNvSpPr/>
          <p:nvPr/>
        </p:nvSpPr>
        <p:spPr>
          <a:xfrm>
            <a:off x="138154" y="2381143"/>
            <a:ext cx="3814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fermions</a:t>
            </a:r>
            <a:endParaRPr lang="en-GB" sz="3200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65E4A66C-6008-4DC1-9F5A-D1CA03810AC5}"/>
                  </a:ext>
                </a:extLst>
              </p14:cNvPr>
              <p14:cNvContentPartPr/>
              <p14:nvPr/>
            </p14:nvContentPartPr>
            <p14:xfrm>
              <a:off x="6173531" y="5314526"/>
              <a:ext cx="180" cy="18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65E4A66C-6008-4DC1-9F5A-D1CA03810AC5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428F0752-8A9C-4F8E-AF59-47C414334912}"/>
                  </a:ext>
                </a:extLst>
              </p14:cNvPr>
              <p14:cNvContentPartPr/>
              <p14:nvPr/>
            </p14:nvContentPartPr>
            <p14:xfrm>
              <a:off x="6151391" y="5209226"/>
              <a:ext cx="22320" cy="13878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428F0752-8A9C-4F8E-AF59-47C414334912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FDA5FCA0-FC71-4F78-A88D-DAC22A368189}"/>
              </a:ext>
            </a:extLst>
          </p:cNvPr>
          <p:cNvSpPr/>
          <p:nvPr/>
        </p:nvSpPr>
        <p:spPr>
          <a:xfrm rot="19903504">
            <a:off x="4339244" y="4710679"/>
            <a:ext cx="698269" cy="35475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F8E82C-8368-4280-A6DD-FBC0719FEBF1}"/>
              </a:ext>
            </a:extLst>
          </p:cNvPr>
          <p:cNvSpPr/>
          <p:nvPr/>
        </p:nvSpPr>
        <p:spPr>
          <a:xfrm>
            <a:off x="2147659" y="2577927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PT Serif" panose="020A0603040505020204" pitchFamily="18" charset="0"/>
              </a:rPr>
              <a:t>SU(5)</a:t>
            </a:r>
            <a:endParaRPr lang="en-GB" b="1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083FF83C-C6F2-4C19-A4CE-610790AACFE5}"/>
              </a:ext>
            </a:extLst>
          </p:cNvPr>
          <p:cNvSpPr/>
          <p:nvPr/>
        </p:nvSpPr>
        <p:spPr>
          <a:xfrm>
            <a:off x="7889031" y="2583469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PT Serif" panose="020A0603040505020204" pitchFamily="18" charset="0"/>
              </a:rPr>
              <a:t>SO(10)</a:t>
            </a:r>
            <a:endParaRPr lang="en-GB" b="1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5D61430-8EF9-42E0-AE71-BC388A0190F8}"/>
              </a:ext>
            </a:extLst>
          </p:cNvPr>
          <p:cNvSpPr/>
          <p:nvPr/>
        </p:nvSpPr>
        <p:spPr>
          <a:xfrm>
            <a:off x="5054734" y="4850075"/>
            <a:ext cx="5638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02060"/>
                </a:solidFill>
                <a:latin typeface="PT Serif" panose="020A0603040505020204" pitchFamily="18" charset="0"/>
              </a:rPr>
              <a:t>same</a:t>
            </a:r>
            <a:r>
              <a:rPr lang="it-IT" b="1" dirty="0">
                <a:solidFill>
                  <a:srgbClr val="002060"/>
                </a:solidFill>
                <a:latin typeface="PT Serif" panose="020A0603040505020204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PT Serif" panose="020A0603040505020204" pitchFamily="18" charset="0"/>
              </a:rPr>
              <a:t>field</a:t>
            </a:r>
            <a:r>
              <a:rPr lang="it-IT" b="1" dirty="0">
                <a:solidFill>
                  <a:srgbClr val="002060"/>
                </a:solidFill>
                <a:latin typeface="PT Serif" panose="020A0603040505020204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PT Serif" panose="020A0603040505020204" pitchFamily="18" charset="0"/>
              </a:rPr>
              <a:t>content</a:t>
            </a:r>
            <a:r>
              <a:rPr lang="it-IT" b="1" dirty="0">
                <a:solidFill>
                  <a:srgbClr val="002060"/>
                </a:solidFill>
                <a:latin typeface="PT Serif" panose="020A0603040505020204" pitchFamily="18" charset="0"/>
              </a:rPr>
              <a:t>             right-</a:t>
            </a:r>
            <a:r>
              <a:rPr lang="it-IT" b="1" dirty="0" err="1">
                <a:solidFill>
                  <a:srgbClr val="002060"/>
                </a:solidFill>
                <a:latin typeface="PT Serif" panose="020A0603040505020204" pitchFamily="18" charset="0"/>
              </a:rPr>
              <a:t>handed</a:t>
            </a:r>
            <a:r>
              <a:rPr lang="it-IT" b="1" dirty="0">
                <a:solidFill>
                  <a:srgbClr val="002060"/>
                </a:solidFill>
                <a:latin typeface="PT Serif" panose="020A0603040505020204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PT Serif" panose="020A0603040505020204" pitchFamily="18" charset="0"/>
              </a:rPr>
              <a:t>neutrinos</a:t>
            </a:r>
            <a:endParaRPr lang="en-GB" b="1" dirty="0"/>
          </a:p>
        </p:txBody>
      </p:sp>
      <p:sp>
        <p:nvSpPr>
          <p:cNvPr id="6" name="O 5">
            <a:extLst>
              <a:ext uri="{FF2B5EF4-FFF2-40B4-BE49-F238E27FC236}">
                <a16:creationId xmlns:a16="http://schemas.microsoft.com/office/drawing/2014/main" id="{4EF5A5F8-24A4-4D6B-90DE-3D2AFDC1CD5D}"/>
              </a:ext>
            </a:extLst>
          </p:cNvPr>
          <p:cNvSpPr/>
          <p:nvPr/>
        </p:nvSpPr>
        <p:spPr>
          <a:xfrm>
            <a:off x="7484829" y="4948842"/>
            <a:ext cx="185048" cy="182562"/>
          </a:xfrm>
          <a:prstGeom prst="flowChar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89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BE3A4C99-FC78-4BD6-8516-03F3CB3EE588}"/>
                  </a:ext>
                </a:extLst>
              </p14:cNvPr>
              <p14:cNvContentPartPr/>
              <p14:nvPr/>
            </p14:nvContentPartPr>
            <p14:xfrm>
              <a:off x="7680851" y="487587"/>
              <a:ext cx="38880" cy="22680"/>
            </p14:xfrm>
          </p:contentPart>
        </mc:Choice>
        <mc:Fallback xmlns=""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BE3A4C99-FC78-4BD6-8516-03F3CB3EE5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76531" y="483267"/>
                <a:ext cx="47520" cy="313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6807167A-7CC9-4A9C-BE5D-233C59853D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624" y="3474483"/>
            <a:ext cx="5887258" cy="92778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15B6CC7-8548-4686-B070-413273F955C2}"/>
              </a:ext>
            </a:extLst>
          </p:cNvPr>
          <p:cNvSpPr txBox="1"/>
          <p:nvPr/>
        </p:nvSpPr>
        <p:spPr>
          <a:xfrm>
            <a:off x="515205" y="1371830"/>
            <a:ext cx="11011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B050"/>
                </a:solidFill>
              </a:rPr>
              <a:t>if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masses</a:t>
            </a:r>
            <a:r>
              <a:rPr lang="it-IT" sz="2400" dirty="0">
                <a:solidFill>
                  <a:srgbClr val="00B050"/>
                </a:solidFill>
              </a:rPr>
              <a:t> are </a:t>
            </a:r>
            <a:r>
              <a:rPr lang="it-IT" sz="2400" dirty="0" err="1">
                <a:solidFill>
                  <a:srgbClr val="00B050"/>
                </a:solidFill>
              </a:rPr>
              <a:t>given</a:t>
            </a:r>
            <a:r>
              <a:rPr lang="it-IT" sz="2400" dirty="0">
                <a:solidFill>
                  <a:srgbClr val="00B050"/>
                </a:solidFill>
              </a:rPr>
              <a:t> by the </a:t>
            </a:r>
            <a:r>
              <a:rPr lang="it-IT" sz="2400" dirty="0" err="1">
                <a:solidFill>
                  <a:srgbClr val="00B050"/>
                </a:solidFill>
              </a:rPr>
              <a:t>Higgs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mechanism</a:t>
            </a:r>
            <a:r>
              <a:rPr lang="it-IT" sz="2400" dirty="0">
                <a:solidFill>
                  <a:srgbClr val="00B050"/>
                </a:solidFill>
              </a:rPr>
              <a:t>, </a:t>
            </a:r>
            <a:r>
              <a:rPr lang="it-IT" sz="2400" dirty="0" err="1">
                <a:solidFill>
                  <a:srgbClr val="00B050"/>
                </a:solidFill>
              </a:rPr>
              <a:t>we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need</a:t>
            </a:r>
            <a:r>
              <a:rPr lang="it-IT" sz="2400" dirty="0">
                <a:solidFill>
                  <a:srgbClr val="00B050"/>
                </a:solidFill>
              </a:rPr>
              <a:t> SU(2)</a:t>
            </a:r>
            <a:r>
              <a:rPr lang="it-IT" sz="2400" baseline="-25000" dirty="0">
                <a:solidFill>
                  <a:srgbClr val="00B050"/>
                </a:solidFill>
              </a:rPr>
              <a:t>L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Higgs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doublets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52243E7-C88B-4365-8A3F-05E234260327}"/>
              </a:ext>
            </a:extLst>
          </p:cNvPr>
          <p:cNvSpPr txBox="1"/>
          <p:nvPr/>
        </p:nvSpPr>
        <p:spPr>
          <a:xfrm>
            <a:off x="518385" y="1943204"/>
            <a:ext cx="2698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chemeClr val="bg2">
                    <a:lumMod val="25000"/>
                  </a:schemeClr>
                </a:solidFill>
              </a:rPr>
              <a:t>possible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bg2">
                    <a:lumMod val="25000"/>
                  </a:schemeClr>
                </a:solidFill>
              </a:rPr>
              <a:t>Higgses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6B80CD77-3D2D-4986-B846-C0800FBEECDF}"/>
                  </a:ext>
                </a:extLst>
              </p14:cNvPr>
              <p14:cNvContentPartPr/>
              <p14:nvPr/>
            </p14:nvContentPartPr>
            <p14:xfrm>
              <a:off x="804518" y="2981490"/>
              <a:ext cx="259512" cy="498129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6B80CD77-3D2D-4986-B846-C0800FBEECD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5532" y="2972479"/>
                <a:ext cx="277124" cy="515791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ttangolo 8">
            <a:extLst>
              <a:ext uri="{FF2B5EF4-FFF2-40B4-BE49-F238E27FC236}">
                <a16:creationId xmlns:a16="http://schemas.microsoft.com/office/drawing/2014/main" id="{C76AA089-A3A0-468B-BF9F-75DC9C4CE2D8}"/>
              </a:ext>
            </a:extLst>
          </p:cNvPr>
          <p:cNvSpPr/>
          <p:nvPr/>
        </p:nvSpPr>
        <p:spPr>
          <a:xfrm>
            <a:off x="607013" y="2580923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SO(10)</a:t>
            </a:r>
            <a:endParaRPr lang="en-GB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193238E-9278-4741-BCC0-2CAD99C84561}"/>
              </a:ext>
            </a:extLst>
          </p:cNvPr>
          <p:cNvSpPr/>
          <p:nvPr/>
        </p:nvSpPr>
        <p:spPr>
          <a:xfrm>
            <a:off x="2544810" y="4809215"/>
            <a:ext cx="2654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SU(4) x SU(2)</a:t>
            </a:r>
            <a:r>
              <a:rPr lang="it-IT" sz="1100" dirty="0">
                <a:solidFill>
                  <a:srgbClr val="00B050"/>
                </a:solidFill>
              </a:rPr>
              <a:t>L</a:t>
            </a:r>
            <a:r>
              <a:rPr lang="it-IT" dirty="0">
                <a:solidFill>
                  <a:srgbClr val="00B050"/>
                </a:solidFill>
              </a:rPr>
              <a:t> x SU(2)</a:t>
            </a:r>
            <a:r>
              <a:rPr lang="it-IT" sz="1100" dirty="0">
                <a:solidFill>
                  <a:srgbClr val="00B050"/>
                </a:solidFill>
              </a:rPr>
              <a:t>R</a:t>
            </a:r>
            <a:endParaRPr lang="en-GB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4943B7F-AA33-4810-B408-0448D5B7217E}"/>
              </a:ext>
            </a:extLst>
          </p:cNvPr>
          <p:cNvSpPr/>
          <p:nvPr/>
        </p:nvSpPr>
        <p:spPr>
          <a:xfrm>
            <a:off x="5902140" y="3955581"/>
            <a:ext cx="206860" cy="368939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1E6D177-2F32-4842-AEE3-B09FDB5AEFA5}"/>
              </a:ext>
            </a:extLst>
          </p:cNvPr>
          <p:cNvSpPr/>
          <p:nvPr/>
        </p:nvSpPr>
        <p:spPr>
          <a:xfrm>
            <a:off x="1734589" y="3530130"/>
            <a:ext cx="157088" cy="413379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7175204-D897-433C-8308-5575A950E64F}"/>
              </a:ext>
            </a:extLst>
          </p:cNvPr>
          <p:cNvSpPr/>
          <p:nvPr/>
        </p:nvSpPr>
        <p:spPr>
          <a:xfrm>
            <a:off x="1713380" y="3569434"/>
            <a:ext cx="206860" cy="368939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7EA54FC3-309D-4FD7-BF74-130298399CD3}"/>
                  </a:ext>
                </a:extLst>
              </p14:cNvPr>
              <p14:cNvContentPartPr/>
              <p14:nvPr/>
            </p14:nvContentPartPr>
            <p14:xfrm>
              <a:off x="3464531" y="3036453"/>
              <a:ext cx="1439820" cy="53802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7EA54FC3-309D-4FD7-BF74-130298399CD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60213" y="3032132"/>
                <a:ext cx="1448457" cy="546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82295451-E9EA-46ED-AE7E-2464C54F70CB}"/>
                  </a:ext>
                </a:extLst>
              </p14:cNvPr>
              <p14:cNvContentPartPr/>
              <p14:nvPr/>
            </p14:nvContentPartPr>
            <p14:xfrm>
              <a:off x="1620802" y="4424465"/>
              <a:ext cx="4502910" cy="341313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82295451-E9EA-46ED-AE7E-2464C54F70C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11801" y="4415474"/>
                <a:ext cx="4520553" cy="358936"/>
              </a:xfrm>
              <a:prstGeom prst="rect">
                <a:avLst/>
              </a:prstGeom>
            </p:spPr>
          </p:pic>
        </mc:Fallback>
      </mc:AlternateContent>
      <p:sp>
        <p:nvSpPr>
          <p:cNvPr id="107" name="Rettangolo 106">
            <a:extLst>
              <a:ext uri="{FF2B5EF4-FFF2-40B4-BE49-F238E27FC236}">
                <a16:creationId xmlns:a16="http://schemas.microsoft.com/office/drawing/2014/main" id="{11C8AA3B-66A5-4991-B46A-F0B1E16F5C9D}"/>
              </a:ext>
            </a:extLst>
          </p:cNvPr>
          <p:cNvSpPr/>
          <p:nvPr/>
        </p:nvSpPr>
        <p:spPr>
          <a:xfrm>
            <a:off x="5002501" y="2453024"/>
            <a:ext cx="2006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70C0"/>
                </a:solidFill>
              </a:rPr>
              <a:t>colored</a:t>
            </a:r>
            <a:r>
              <a:rPr lang="en-GB" dirty="0">
                <a:solidFill>
                  <a:srgbClr val="0070C0"/>
                </a:solidFill>
              </a:rPr>
              <a:t> states</a:t>
            </a:r>
          </a:p>
          <a:p>
            <a:r>
              <a:rPr lang="en-GB" dirty="0">
                <a:solidFill>
                  <a:srgbClr val="0070C0"/>
                </a:solidFill>
              </a:rPr>
              <a:t>not relevant here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" name="Input penna 111">
                <a:extLst>
                  <a:ext uri="{FF2B5EF4-FFF2-40B4-BE49-F238E27FC236}">
                    <a16:creationId xmlns:a16="http://schemas.microsoft.com/office/drawing/2014/main" id="{168FC1FE-4D38-47D3-8058-998F47A58150}"/>
                  </a:ext>
                </a:extLst>
              </p14:cNvPr>
              <p14:cNvContentPartPr/>
              <p14:nvPr/>
            </p14:nvContentPartPr>
            <p14:xfrm>
              <a:off x="3668651" y="3336153"/>
              <a:ext cx="22320" cy="16740"/>
            </p14:xfrm>
          </p:contentPart>
        </mc:Choice>
        <mc:Fallback xmlns="">
          <p:pic>
            <p:nvPicPr>
              <p:cNvPr id="112" name="Input penna 111">
                <a:extLst>
                  <a:ext uri="{FF2B5EF4-FFF2-40B4-BE49-F238E27FC236}">
                    <a16:creationId xmlns:a16="http://schemas.microsoft.com/office/drawing/2014/main" id="{168FC1FE-4D38-47D3-8058-998F47A5815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64331" y="3332053"/>
                <a:ext cx="30960" cy="24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6" name="Input penna 115">
                <a:extLst>
                  <a:ext uri="{FF2B5EF4-FFF2-40B4-BE49-F238E27FC236}">
                    <a16:creationId xmlns:a16="http://schemas.microsoft.com/office/drawing/2014/main" id="{EEFC160A-412C-495C-9AE1-39162DFE4D4F}"/>
                  </a:ext>
                </a:extLst>
              </p14:cNvPr>
              <p14:cNvContentPartPr/>
              <p14:nvPr/>
            </p14:nvContentPartPr>
            <p14:xfrm>
              <a:off x="4344731" y="3446853"/>
              <a:ext cx="5760" cy="180"/>
            </p14:xfrm>
          </p:contentPart>
        </mc:Choice>
        <mc:Fallback xmlns="">
          <p:pic>
            <p:nvPicPr>
              <p:cNvPr id="116" name="Input penna 115">
                <a:extLst>
                  <a:ext uri="{FF2B5EF4-FFF2-40B4-BE49-F238E27FC236}">
                    <a16:creationId xmlns:a16="http://schemas.microsoft.com/office/drawing/2014/main" id="{EEFC160A-412C-495C-9AE1-39162DFE4D4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42571" y="3444693"/>
                <a:ext cx="1008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118" name="Freccia angolare in su 117">
            <a:extLst>
              <a:ext uri="{FF2B5EF4-FFF2-40B4-BE49-F238E27FC236}">
                <a16:creationId xmlns:a16="http://schemas.microsoft.com/office/drawing/2014/main" id="{22C307D6-1FB2-4DFC-BDD2-C4EFF8E89CE5}"/>
              </a:ext>
            </a:extLst>
          </p:cNvPr>
          <p:cNvSpPr/>
          <p:nvPr/>
        </p:nvSpPr>
        <p:spPr>
          <a:xfrm rot="5400000">
            <a:off x="4369577" y="5304133"/>
            <a:ext cx="703815" cy="539517"/>
          </a:xfrm>
          <a:prstGeom prst="ben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4" name="Input penna 1023">
                <a:extLst>
                  <a:ext uri="{FF2B5EF4-FFF2-40B4-BE49-F238E27FC236}">
                    <a16:creationId xmlns:a16="http://schemas.microsoft.com/office/drawing/2014/main" id="{626039A8-A3CD-4ABE-B288-4F405135B81E}"/>
                  </a:ext>
                </a:extLst>
              </p14:cNvPr>
              <p14:cNvContentPartPr/>
              <p14:nvPr/>
            </p14:nvContentPartPr>
            <p14:xfrm>
              <a:off x="8567531" y="2643409"/>
              <a:ext cx="180" cy="180"/>
            </p14:xfrm>
          </p:contentPart>
        </mc:Choice>
        <mc:Fallback xmlns="">
          <p:pic>
            <p:nvPicPr>
              <p:cNvPr id="1024" name="Input penna 1023">
                <a:extLst>
                  <a:ext uri="{FF2B5EF4-FFF2-40B4-BE49-F238E27FC236}">
                    <a16:creationId xmlns:a16="http://schemas.microsoft.com/office/drawing/2014/main" id="{626039A8-A3CD-4ABE-B288-4F405135B81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25" name="Input penna 1024">
                <a:extLst>
                  <a:ext uri="{FF2B5EF4-FFF2-40B4-BE49-F238E27FC236}">
                    <a16:creationId xmlns:a16="http://schemas.microsoft.com/office/drawing/2014/main" id="{586E0B38-2189-4FD6-8F21-4CAC520E2C38}"/>
                  </a:ext>
                </a:extLst>
              </p14:cNvPr>
              <p14:cNvContentPartPr/>
              <p14:nvPr/>
            </p14:nvContentPartPr>
            <p14:xfrm>
              <a:off x="8030051" y="3685249"/>
              <a:ext cx="180" cy="180"/>
            </p14:xfrm>
          </p:contentPart>
        </mc:Choice>
        <mc:Fallback xmlns="">
          <p:pic>
            <p:nvPicPr>
              <p:cNvPr id="1025" name="Input penna 1024">
                <a:extLst>
                  <a:ext uri="{FF2B5EF4-FFF2-40B4-BE49-F238E27FC236}">
                    <a16:creationId xmlns:a16="http://schemas.microsoft.com/office/drawing/2014/main" id="{586E0B38-2189-4FD6-8F21-4CAC520E2C38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7" name="Input penna 1026">
                <a:extLst>
                  <a:ext uri="{FF2B5EF4-FFF2-40B4-BE49-F238E27FC236}">
                    <a16:creationId xmlns:a16="http://schemas.microsoft.com/office/drawing/2014/main" id="{0B7274B7-7037-42D0-AF33-4E0A29E161D5}"/>
                  </a:ext>
                </a:extLst>
              </p14:cNvPr>
              <p14:cNvContentPartPr/>
              <p14:nvPr/>
            </p14:nvContentPartPr>
            <p14:xfrm>
              <a:off x="2111291" y="5846509"/>
              <a:ext cx="180" cy="180"/>
            </p14:xfrm>
          </p:contentPart>
        </mc:Choice>
        <mc:Fallback xmlns="">
          <p:pic>
            <p:nvPicPr>
              <p:cNvPr id="1027" name="Input penna 1026">
                <a:extLst>
                  <a:ext uri="{FF2B5EF4-FFF2-40B4-BE49-F238E27FC236}">
                    <a16:creationId xmlns:a16="http://schemas.microsoft.com/office/drawing/2014/main" id="{0B7274B7-7037-42D0-AF33-4E0A29E161D5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7B0370-E717-4F18-B60F-B2FC82CD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sp>
        <p:nvSpPr>
          <p:cNvPr id="35" name="Titolo 1">
            <a:extLst>
              <a:ext uri="{FF2B5EF4-FFF2-40B4-BE49-F238E27FC236}">
                <a16:creationId xmlns:a16="http://schemas.microsoft.com/office/drawing/2014/main" id="{3AE0DE58-CE90-4851-BFA3-2F489DF2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9" y="490174"/>
            <a:ext cx="5580336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800" i="1" cap="none" dirty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masses</a:t>
            </a:r>
            <a:r>
              <a:rPr lang="it-IT" sz="2800" i="1" cap="none" dirty="0">
                <a:solidFill>
                  <a:srgbClr val="7030A0"/>
                </a:solidFill>
              </a:rPr>
              <a:t> and </a:t>
            </a:r>
            <a:r>
              <a:rPr lang="it-IT" sz="2800" i="1" cap="none" dirty="0" err="1">
                <a:solidFill>
                  <a:srgbClr val="7030A0"/>
                </a:solidFill>
              </a:rPr>
              <a:t>Grand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Unified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Theories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EB451087-1994-4C7F-8F6E-8B7FFE8ADBB8}"/>
              </a:ext>
            </a:extLst>
          </p:cNvPr>
          <p:cNvSpPr/>
          <p:nvPr/>
        </p:nvSpPr>
        <p:spPr>
          <a:xfrm>
            <a:off x="7980448" y="4224410"/>
            <a:ext cx="2528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rgbClr val="6319E7"/>
                </a:solidFill>
                <a:latin typeface="Sitka Small" panose="02000505000000020004" pitchFamily="2" charset="0"/>
              </a:rPr>
              <a:t>Yukawa</a:t>
            </a:r>
            <a:r>
              <a:rPr lang="it-IT" sz="2000" dirty="0">
                <a:solidFill>
                  <a:srgbClr val="6319E7"/>
                </a:solidFill>
                <a:latin typeface="Sitka Small" panose="02000505000000020004" pitchFamily="2" charset="0"/>
              </a:rPr>
              <a:t> </a:t>
            </a:r>
            <a:r>
              <a:rPr lang="it-IT" sz="2000" dirty="0" err="1">
                <a:solidFill>
                  <a:srgbClr val="6319E7"/>
                </a:solidFill>
                <a:latin typeface="Sitka Small" panose="02000505000000020004" pitchFamily="2" charset="0"/>
              </a:rPr>
              <a:t>couplings</a:t>
            </a:r>
            <a:endParaRPr lang="en-GB" sz="2000" dirty="0">
              <a:solidFill>
                <a:srgbClr val="6319E7"/>
              </a:solidFill>
              <a:latin typeface="Sitka Small" panose="02000505000000020004" pitchFamily="2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CE7635C-3C07-4980-8D6A-BE4502E8F81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642272" y="5439724"/>
            <a:ext cx="5204609" cy="686279"/>
          </a:xfrm>
          <a:prstGeom prst="rect">
            <a:avLst/>
          </a:prstGeom>
        </p:spPr>
      </p:pic>
      <p:cxnSp>
        <p:nvCxnSpPr>
          <p:cNvPr id="7" name="Connettore curvo 6">
            <a:extLst>
              <a:ext uri="{FF2B5EF4-FFF2-40B4-BE49-F238E27FC236}">
                <a16:creationId xmlns:a16="http://schemas.microsoft.com/office/drawing/2014/main" id="{3CFC1266-9E03-4555-90DD-E8F5247C5BC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220960" y="4765946"/>
            <a:ext cx="865750" cy="660048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curvo 11">
            <a:extLst>
              <a:ext uri="{FF2B5EF4-FFF2-40B4-BE49-F238E27FC236}">
                <a16:creationId xmlns:a16="http://schemas.microsoft.com/office/drawing/2014/main" id="{9A8B3E74-3318-4E27-A9B8-B34EBF2912E4}"/>
              </a:ext>
            </a:extLst>
          </p:cNvPr>
          <p:cNvCxnSpPr/>
          <p:nvPr/>
        </p:nvCxnSpPr>
        <p:spPr>
          <a:xfrm rot="16200000" flipV="1">
            <a:off x="9142853" y="4814691"/>
            <a:ext cx="878726" cy="675279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17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272AE3C3-B88E-4410-BA39-2BC39E6883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8735" y="2016259"/>
            <a:ext cx="7622473" cy="146400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5EBB8E-23E5-4D57-9EA9-083303E56C45}"/>
              </a:ext>
            </a:extLst>
          </p:cNvPr>
          <p:cNvSpPr txBox="1"/>
          <p:nvPr/>
        </p:nvSpPr>
        <p:spPr>
          <a:xfrm>
            <a:off x="515205" y="1371830"/>
            <a:ext cx="5554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rgbClr val="00B050"/>
                </a:solidFill>
              </a:rPr>
              <a:t>as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usual</a:t>
            </a:r>
            <a:r>
              <a:rPr lang="it-IT" sz="2000" dirty="0">
                <a:solidFill>
                  <a:srgbClr val="00B050"/>
                </a:solidFill>
              </a:rPr>
              <a:t>, </a:t>
            </a:r>
            <a:r>
              <a:rPr lang="it-IT" sz="2000" dirty="0" err="1">
                <a:solidFill>
                  <a:srgbClr val="00B050"/>
                </a:solidFill>
              </a:rPr>
              <a:t>masses</a:t>
            </a:r>
            <a:r>
              <a:rPr lang="it-IT" sz="2000" dirty="0">
                <a:solidFill>
                  <a:srgbClr val="00B050"/>
                </a:solidFill>
              </a:rPr>
              <a:t> in </a:t>
            </a:r>
            <a:r>
              <a:rPr lang="it-IT" sz="2000" dirty="0" err="1">
                <a:solidFill>
                  <a:srgbClr val="00B050"/>
                </a:solidFill>
              </a:rPr>
              <a:t>terms</a:t>
            </a:r>
            <a:r>
              <a:rPr lang="it-IT" sz="2000" dirty="0">
                <a:solidFill>
                  <a:srgbClr val="00B050"/>
                </a:solidFill>
              </a:rPr>
              <a:t> of </a:t>
            </a:r>
            <a:r>
              <a:rPr lang="it-IT" sz="2000" dirty="0" err="1">
                <a:solidFill>
                  <a:srgbClr val="00B050"/>
                </a:solidFill>
              </a:rPr>
              <a:t>Yukawas</a:t>
            </a:r>
            <a:r>
              <a:rPr lang="it-IT" sz="2000" dirty="0">
                <a:solidFill>
                  <a:srgbClr val="00B050"/>
                </a:solidFill>
              </a:rPr>
              <a:t> and </a:t>
            </a:r>
            <a:r>
              <a:rPr lang="it-IT" sz="2000" dirty="0" err="1">
                <a:solidFill>
                  <a:srgbClr val="00B050"/>
                </a:solidFill>
              </a:rPr>
              <a:t>vevs</a:t>
            </a: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9C6EE01-0823-4E2E-BCA2-F99003E4655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490" t="3155" r="70660" b="48462"/>
          <a:stretch/>
        </p:blipFill>
        <p:spPr>
          <a:xfrm>
            <a:off x="1468582" y="2072640"/>
            <a:ext cx="991985" cy="4488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0257810-9498-4255-9B40-51A784D2AD2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1678" t="53785"/>
          <a:stretch/>
        </p:blipFill>
        <p:spPr>
          <a:xfrm>
            <a:off x="1468582" y="2738391"/>
            <a:ext cx="1078693" cy="4287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9" name="Input penna 118">
                <a:extLst>
                  <a:ext uri="{FF2B5EF4-FFF2-40B4-BE49-F238E27FC236}">
                    <a16:creationId xmlns:a16="http://schemas.microsoft.com/office/drawing/2014/main" id="{E39346E5-B4D4-44EC-B800-08A88B99AB40}"/>
                  </a:ext>
                </a:extLst>
              </p14:cNvPr>
              <p14:cNvContentPartPr/>
              <p14:nvPr/>
            </p14:nvContentPartPr>
            <p14:xfrm>
              <a:off x="803489" y="2143553"/>
              <a:ext cx="335137" cy="1580398"/>
            </p14:xfrm>
          </p:contentPart>
        </mc:Choice>
        <mc:Fallback xmlns="">
          <p:pic>
            <p:nvPicPr>
              <p:cNvPr id="119" name="Input penna 118">
                <a:extLst>
                  <a:ext uri="{FF2B5EF4-FFF2-40B4-BE49-F238E27FC236}">
                    <a16:creationId xmlns:a16="http://schemas.microsoft.com/office/drawing/2014/main" id="{E39346E5-B4D4-44EC-B800-08A88B99AB4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4120" y="2134191"/>
                <a:ext cx="353876" cy="1599122"/>
              </a:xfrm>
              <a:prstGeom prst="rect">
                <a:avLst/>
              </a:prstGeom>
            </p:spPr>
          </p:pic>
        </mc:Fallback>
      </mc:AlternateContent>
      <p:sp>
        <p:nvSpPr>
          <p:cNvPr id="122" name="Rettangolo 121">
            <a:extLst>
              <a:ext uri="{FF2B5EF4-FFF2-40B4-BE49-F238E27FC236}">
                <a16:creationId xmlns:a16="http://schemas.microsoft.com/office/drawing/2014/main" id="{34674D07-4A88-40FE-8595-3D846C0A2DD9}"/>
              </a:ext>
            </a:extLst>
          </p:cNvPr>
          <p:cNvSpPr/>
          <p:nvPr/>
        </p:nvSpPr>
        <p:spPr>
          <a:xfrm>
            <a:off x="4366952" y="2864270"/>
            <a:ext cx="2370440" cy="48299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EF10241A-6102-43B4-808F-5C5637A25DA9}"/>
              </a:ext>
            </a:extLst>
          </p:cNvPr>
          <p:cNvSpPr/>
          <p:nvPr/>
        </p:nvSpPr>
        <p:spPr>
          <a:xfrm>
            <a:off x="10415851" y="2899845"/>
            <a:ext cx="1508535" cy="48299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56FF910-75DF-430F-8E9A-5A421B68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09D6EE51-BDCC-49C7-9AA7-5B1CA66D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9" y="490174"/>
            <a:ext cx="5580336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800" i="1" cap="none" dirty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masses</a:t>
            </a:r>
            <a:r>
              <a:rPr lang="it-IT" sz="2800" i="1" cap="none" dirty="0">
                <a:solidFill>
                  <a:srgbClr val="7030A0"/>
                </a:solidFill>
              </a:rPr>
              <a:t> and </a:t>
            </a:r>
            <a:r>
              <a:rPr lang="it-IT" sz="2800" i="1" cap="none" dirty="0" err="1">
                <a:solidFill>
                  <a:srgbClr val="7030A0"/>
                </a:solidFill>
              </a:rPr>
              <a:t>Grand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Unified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Theories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4C9A213-F46F-43C0-892D-C47099019176}"/>
              </a:ext>
            </a:extLst>
          </p:cNvPr>
          <p:cNvSpPr/>
          <p:nvPr/>
        </p:nvSpPr>
        <p:spPr>
          <a:xfrm>
            <a:off x="3125660" y="2059862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k</a:t>
            </a:r>
            <a:r>
              <a:rPr lang="it-IT" sz="1600" dirty="0" err="1"/>
              <a:t>u,d</a:t>
            </a:r>
            <a:endParaRPr lang="en-GB" sz="2400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F6CC4C6-1022-43E6-911E-5AFDE8370662}"/>
              </a:ext>
            </a:extLst>
          </p:cNvPr>
          <p:cNvSpPr/>
          <p:nvPr/>
        </p:nvSpPr>
        <p:spPr>
          <a:xfrm>
            <a:off x="3110832" y="2700913"/>
            <a:ext cx="65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v</a:t>
            </a:r>
            <a:r>
              <a:rPr lang="it-IT" sz="1600" dirty="0" err="1"/>
              <a:t>u,d</a:t>
            </a:r>
            <a:endParaRPr lang="en-GB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D5A6B5-350E-4295-B30B-C575616D93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8582" y="3379557"/>
            <a:ext cx="1073282" cy="416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F500756-049F-4A39-9B06-90A4199AB682}"/>
                  </a:ext>
                </a:extLst>
              </p:cNvPr>
              <p:cNvSpPr txBox="1"/>
              <p:nvPr/>
            </p:nvSpPr>
            <p:spPr>
              <a:xfrm>
                <a:off x="2858366" y="2163841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F500756-049F-4A39-9B06-90A4199AB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66" y="2163841"/>
                <a:ext cx="230832" cy="276999"/>
              </a:xfrm>
              <a:prstGeom prst="rect">
                <a:avLst/>
              </a:prstGeom>
              <a:blipFill>
                <a:blip r:embed="rId18"/>
                <a:stretch>
                  <a:fillRect l="-10526" r="-7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3DDF797B-49F2-48EE-8C52-C175E6B80845}"/>
                  </a:ext>
                </a:extLst>
              </p:cNvPr>
              <p:cNvSpPr txBox="1"/>
              <p:nvPr/>
            </p:nvSpPr>
            <p:spPr>
              <a:xfrm>
                <a:off x="1182962" y="2142544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3DDF797B-49F2-48EE-8C52-C175E6B8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62" y="2142544"/>
                <a:ext cx="230832" cy="276999"/>
              </a:xfrm>
              <a:prstGeom prst="rect">
                <a:avLst/>
              </a:prstGeom>
              <a:blipFill>
                <a:blip r:embed="rId19"/>
                <a:stretch>
                  <a:fillRect l="-18421" r="-1842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5014A662-2B85-4895-B27D-ACB0EF6E55D9}"/>
                  </a:ext>
                </a:extLst>
              </p:cNvPr>
              <p:cNvSpPr txBox="1"/>
              <p:nvPr/>
            </p:nvSpPr>
            <p:spPr>
              <a:xfrm>
                <a:off x="1169530" y="2748260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5014A662-2B85-4895-B27D-ACB0EF6E5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30" y="2748260"/>
                <a:ext cx="230832" cy="276999"/>
              </a:xfrm>
              <a:prstGeom prst="rect">
                <a:avLst/>
              </a:prstGeom>
              <a:blipFill>
                <a:blip r:embed="rId20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859DDDAE-90DC-440A-94C8-ADF284CE98FE}"/>
                  </a:ext>
                </a:extLst>
              </p:cNvPr>
              <p:cNvSpPr txBox="1"/>
              <p:nvPr/>
            </p:nvSpPr>
            <p:spPr>
              <a:xfrm>
                <a:off x="1139256" y="3446952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859DDDAE-90DC-440A-94C8-ADF284CE9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56" y="3446952"/>
                <a:ext cx="230832" cy="276999"/>
              </a:xfrm>
              <a:prstGeom prst="rect">
                <a:avLst/>
              </a:prstGeom>
              <a:blipFill>
                <a:blip r:embed="rId21"/>
                <a:stretch>
                  <a:fillRect l="-18421" r="-1842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AFF54AD-A96C-4093-9480-B90DDBF0BDB9}"/>
                  </a:ext>
                </a:extLst>
              </p:cNvPr>
              <p:cNvSpPr txBox="1"/>
              <p:nvPr/>
            </p:nvSpPr>
            <p:spPr>
              <a:xfrm>
                <a:off x="2503283" y="2153319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AFF54AD-A96C-4093-9480-B90DDBF0B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283" y="2153319"/>
                <a:ext cx="230832" cy="276999"/>
              </a:xfrm>
              <a:prstGeom prst="rect">
                <a:avLst/>
              </a:prstGeom>
              <a:blipFill>
                <a:blip r:embed="rId22"/>
                <a:stretch>
                  <a:fillRect l="-18421" r="-1842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865E0D36-3462-48C9-9ABE-7D9BD659044A}"/>
                  </a:ext>
                </a:extLst>
              </p:cNvPr>
              <p:cNvSpPr txBox="1"/>
              <p:nvPr/>
            </p:nvSpPr>
            <p:spPr>
              <a:xfrm>
                <a:off x="2585492" y="2789443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865E0D36-3462-48C9-9ABE-7D9BD6590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492" y="2789443"/>
                <a:ext cx="230832" cy="276999"/>
              </a:xfrm>
              <a:prstGeom prst="rect">
                <a:avLst/>
              </a:prstGeom>
              <a:blipFill>
                <a:blip r:embed="rId23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94A3D78-2391-4011-9FCF-B1998D8FE133}"/>
                  </a:ext>
                </a:extLst>
              </p:cNvPr>
              <p:cNvSpPr txBox="1"/>
              <p:nvPr/>
            </p:nvSpPr>
            <p:spPr>
              <a:xfrm>
                <a:off x="2585492" y="3424989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94A3D78-2391-4011-9FCF-B1998D8FE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492" y="3424989"/>
                <a:ext cx="230832" cy="276999"/>
              </a:xfrm>
              <a:prstGeom prst="rect">
                <a:avLst/>
              </a:prstGeom>
              <a:blipFill>
                <a:blip r:embed="rId24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97A6D243-35E3-4E14-82BE-267D40CB203B}"/>
                  </a:ext>
                </a:extLst>
              </p:cNvPr>
              <p:cNvSpPr txBox="1"/>
              <p:nvPr/>
            </p:nvSpPr>
            <p:spPr>
              <a:xfrm>
                <a:off x="2861132" y="2820546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97A6D243-35E3-4E14-82BE-267D40CB2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132" y="2820546"/>
                <a:ext cx="230832" cy="276999"/>
              </a:xfrm>
              <a:prstGeom prst="rect">
                <a:avLst/>
              </a:prstGeom>
              <a:blipFill>
                <a:blip r:embed="rId25"/>
                <a:stretch>
                  <a:fillRect l="-7895" r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EEB2D251-788F-47B3-955F-A74BCE3F1427}"/>
                  </a:ext>
                </a:extLst>
              </p:cNvPr>
              <p:cNvSpPr txBox="1"/>
              <p:nvPr/>
            </p:nvSpPr>
            <p:spPr>
              <a:xfrm>
                <a:off x="2858469" y="3439863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EEB2D251-788F-47B3-955F-A74BCE3F1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469" y="3439863"/>
                <a:ext cx="230832" cy="276999"/>
              </a:xfrm>
              <a:prstGeom prst="rect">
                <a:avLst/>
              </a:prstGeom>
              <a:blipFill>
                <a:blip r:embed="rId26"/>
                <a:stretch>
                  <a:fillRect l="-10526" r="-7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ttangolo 38">
            <a:extLst>
              <a:ext uri="{FF2B5EF4-FFF2-40B4-BE49-F238E27FC236}">
                <a16:creationId xmlns:a16="http://schemas.microsoft.com/office/drawing/2014/main" id="{01BC0CC0-0ACC-4D0D-B145-529150A54377}"/>
              </a:ext>
            </a:extLst>
          </p:cNvPr>
          <p:cNvSpPr/>
          <p:nvPr/>
        </p:nvSpPr>
        <p:spPr>
          <a:xfrm>
            <a:off x="3130469" y="3325751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v</a:t>
            </a:r>
            <a:r>
              <a:rPr lang="it-IT" sz="1200" dirty="0" err="1"/>
              <a:t>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4968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272AE3C3-B88E-4410-BA39-2BC39E6883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8735" y="2016259"/>
            <a:ext cx="7622473" cy="146400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5EBB8E-23E5-4D57-9EA9-083303E56C45}"/>
              </a:ext>
            </a:extLst>
          </p:cNvPr>
          <p:cNvSpPr txBox="1"/>
          <p:nvPr/>
        </p:nvSpPr>
        <p:spPr>
          <a:xfrm>
            <a:off x="515205" y="1371830"/>
            <a:ext cx="5554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rgbClr val="00B050"/>
                </a:solidFill>
              </a:rPr>
              <a:t>as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usual</a:t>
            </a:r>
            <a:r>
              <a:rPr lang="it-IT" sz="2000" dirty="0">
                <a:solidFill>
                  <a:srgbClr val="00B050"/>
                </a:solidFill>
              </a:rPr>
              <a:t>, </a:t>
            </a:r>
            <a:r>
              <a:rPr lang="it-IT" sz="2000" dirty="0" err="1">
                <a:solidFill>
                  <a:srgbClr val="00B050"/>
                </a:solidFill>
              </a:rPr>
              <a:t>masses</a:t>
            </a:r>
            <a:r>
              <a:rPr lang="it-IT" sz="2000" dirty="0">
                <a:solidFill>
                  <a:srgbClr val="00B050"/>
                </a:solidFill>
              </a:rPr>
              <a:t> in </a:t>
            </a:r>
            <a:r>
              <a:rPr lang="it-IT" sz="2000" dirty="0" err="1">
                <a:solidFill>
                  <a:srgbClr val="00B050"/>
                </a:solidFill>
              </a:rPr>
              <a:t>terms</a:t>
            </a:r>
            <a:r>
              <a:rPr lang="it-IT" sz="2000" dirty="0">
                <a:solidFill>
                  <a:srgbClr val="00B050"/>
                </a:solidFill>
              </a:rPr>
              <a:t> of </a:t>
            </a:r>
            <a:r>
              <a:rPr lang="it-IT" sz="2000" dirty="0" err="1">
                <a:solidFill>
                  <a:srgbClr val="00B050"/>
                </a:solidFill>
              </a:rPr>
              <a:t>Yukawas</a:t>
            </a:r>
            <a:r>
              <a:rPr lang="it-IT" sz="2000" dirty="0">
                <a:solidFill>
                  <a:srgbClr val="00B050"/>
                </a:solidFill>
              </a:rPr>
              <a:t> and </a:t>
            </a:r>
            <a:r>
              <a:rPr lang="it-IT" sz="2000" dirty="0" err="1">
                <a:solidFill>
                  <a:srgbClr val="00B050"/>
                </a:solidFill>
              </a:rPr>
              <a:t>vevs</a:t>
            </a: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9C6EE01-0823-4E2E-BCA2-F99003E4655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490" t="3155" r="70660" b="48462"/>
          <a:stretch/>
        </p:blipFill>
        <p:spPr>
          <a:xfrm>
            <a:off x="1468582" y="2072640"/>
            <a:ext cx="991985" cy="4488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0257810-9498-4255-9B40-51A784D2AD2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1678" t="53785"/>
          <a:stretch/>
        </p:blipFill>
        <p:spPr>
          <a:xfrm>
            <a:off x="1468582" y="2738391"/>
            <a:ext cx="1078693" cy="4287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9" name="Input penna 118">
                <a:extLst>
                  <a:ext uri="{FF2B5EF4-FFF2-40B4-BE49-F238E27FC236}">
                    <a16:creationId xmlns:a16="http://schemas.microsoft.com/office/drawing/2014/main" id="{E39346E5-B4D4-44EC-B800-08A88B99AB40}"/>
                  </a:ext>
                </a:extLst>
              </p14:cNvPr>
              <p14:cNvContentPartPr/>
              <p14:nvPr/>
            </p14:nvContentPartPr>
            <p14:xfrm>
              <a:off x="803489" y="2143553"/>
              <a:ext cx="335137" cy="1580398"/>
            </p14:xfrm>
          </p:contentPart>
        </mc:Choice>
        <mc:Fallback xmlns="">
          <p:pic>
            <p:nvPicPr>
              <p:cNvPr id="119" name="Input penna 118">
                <a:extLst>
                  <a:ext uri="{FF2B5EF4-FFF2-40B4-BE49-F238E27FC236}">
                    <a16:creationId xmlns:a16="http://schemas.microsoft.com/office/drawing/2014/main" id="{E39346E5-B4D4-44EC-B800-08A88B99AB4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4120" y="2134191"/>
                <a:ext cx="353876" cy="1599122"/>
              </a:xfrm>
              <a:prstGeom prst="rect">
                <a:avLst/>
              </a:prstGeom>
            </p:spPr>
          </p:pic>
        </mc:Fallback>
      </mc:AlternateContent>
      <p:sp>
        <p:nvSpPr>
          <p:cNvPr id="122" name="Rettangolo 121">
            <a:extLst>
              <a:ext uri="{FF2B5EF4-FFF2-40B4-BE49-F238E27FC236}">
                <a16:creationId xmlns:a16="http://schemas.microsoft.com/office/drawing/2014/main" id="{34674D07-4A88-40FE-8595-3D846C0A2DD9}"/>
              </a:ext>
            </a:extLst>
          </p:cNvPr>
          <p:cNvSpPr/>
          <p:nvPr/>
        </p:nvSpPr>
        <p:spPr>
          <a:xfrm>
            <a:off x="4366952" y="2864270"/>
            <a:ext cx="2370440" cy="48299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EF10241A-6102-43B4-808F-5C5637A25DA9}"/>
              </a:ext>
            </a:extLst>
          </p:cNvPr>
          <p:cNvSpPr/>
          <p:nvPr/>
        </p:nvSpPr>
        <p:spPr>
          <a:xfrm>
            <a:off x="10415851" y="2899845"/>
            <a:ext cx="1508535" cy="48299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56FF910-75DF-430F-8E9A-5A421B68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09D6EE51-BDCC-49C7-9AA7-5B1CA66D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9" y="490174"/>
            <a:ext cx="5580336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800" i="1" cap="none" dirty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masses</a:t>
            </a:r>
            <a:r>
              <a:rPr lang="it-IT" sz="2800" i="1" cap="none" dirty="0">
                <a:solidFill>
                  <a:srgbClr val="7030A0"/>
                </a:solidFill>
              </a:rPr>
              <a:t> and </a:t>
            </a:r>
            <a:r>
              <a:rPr lang="it-IT" sz="2800" i="1" cap="none" dirty="0" err="1">
                <a:solidFill>
                  <a:srgbClr val="7030A0"/>
                </a:solidFill>
              </a:rPr>
              <a:t>Grand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Unified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Theories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4C9A213-F46F-43C0-892D-C47099019176}"/>
              </a:ext>
            </a:extLst>
          </p:cNvPr>
          <p:cNvSpPr/>
          <p:nvPr/>
        </p:nvSpPr>
        <p:spPr>
          <a:xfrm>
            <a:off x="3125660" y="2059862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k</a:t>
            </a:r>
            <a:r>
              <a:rPr lang="it-IT" sz="1600" dirty="0" err="1"/>
              <a:t>u,d</a:t>
            </a:r>
            <a:endParaRPr lang="en-GB" sz="2400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F6CC4C6-1022-43E6-911E-5AFDE8370662}"/>
              </a:ext>
            </a:extLst>
          </p:cNvPr>
          <p:cNvSpPr/>
          <p:nvPr/>
        </p:nvSpPr>
        <p:spPr>
          <a:xfrm>
            <a:off x="3110832" y="2700913"/>
            <a:ext cx="65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v</a:t>
            </a:r>
            <a:r>
              <a:rPr lang="it-IT" sz="1600" dirty="0" err="1"/>
              <a:t>u,d</a:t>
            </a:r>
            <a:endParaRPr lang="en-GB" sz="2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3A13184-470E-4834-BDF0-632613DEFAEC}"/>
              </a:ext>
            </a:extLst>
          </p:cNvPr>
          <p:cNvSpPr/>
          <p:nvPr/>
        </p:nvSpPr>
        <p:spPr>
          <a:xfrm>
            <a:off x="2541864" y="3980438"/>
            <a:ext cx="6569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in </a:t>
            </a:r>
            <a:r>
              <a:rPr lang="it-IT" sz="2400" dirty="0" err="1">
                <a:solidFill>
                  <a:srgbClr val="0070C0"/>
                </a:solidFill>
              </a:rPr>
              <a:t>type</a:t>
            </a:r>
            <a:r>
              <a:rPr lang="it-IT" sz="2400" dirty="0">
                <a:solidFill>
                  <a:srgbClr val="0070C0"/>
                </a:solidFill>
              </a:rPr>
              <a:t>-I </a:t>
            </a:r>
            <a:r>
              <a:rPr lang="it-IT" sz="2400" dirty="0" err="1">
                <a:solidFill>
                  <a:srgbClr val="0070C0"/>
                </a:solidFill>
              </a:rPr>
              <a:t>see-saw</a:t>
            </a:r>
            <a:r>
              <a:rPr lang="it-IT" sz="2400" dirty="0">
                <a:solidFill>
                  <a:srgbClr val="0070C0"/>
                </a:solidFill>
              </a:rPr>
              <a:t>: </a:t>
            </a:r>
            <a:r>
              <a:rPr lang="it-IT" sz="2400" dirty="0" err="1">
                <a:solidFill>
                  <a:srgbClr val="0070C0"/>
                </a:solidFill>
              </a:rPr>
              <a:t>few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couplings</a:t>
            </a:r>
            <a:r>
              <a:rPr lang="it-IT" sz="2400" dirty="0">
                <a:solidFill>
                  <a:srgbClr val="0070C0"/>
                </a:solidFill>
              </a:rPr>
              <a:t> and </a:t>
            </a:r>
            <a:r>
              <a:rPr lang="it-IT" sz="2400" dirty="0" err="1">
                <a:solidFill>
                  <a:srgbClr val="0070C0"/>
                </a:solidFill>
              </a:rPr>
              <a:t>yukawas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6244D20D-F657-4435-84F6-0E7BF53073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205" y="5242669"/>
            <a:ext cx="4941253" cy="1097545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1F2B4820-384B-444F-BADE-CD2E90177066}"/>
              </a:ext>
            </a:extLst>
          </p:cNvPr>
          <p:cNvSpPr/>
          <p:nvPr/>
        </p:nvSpPr>
        <p:spPr>
          <a:xfrm>
            <a:off x="515205" y="4640951"/>
            <a:ext cx="2865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PT Serif" panose="020A0603040505020204" pitchFamily="18" charset="0"/>
              </a:rPr>
              <a:t>example</a:t>
            </a:r>
            <a:r>
              <a:rPr lang="it-IT" sz="2000" dirty="0">
                <a:solidFill>
                  <a:srgbClr val="002060"/>
                </a:solidFill>
                <a:latin typeface="PT Serif" panose="020A0603040505020204" pitchFamily="18" charset="0"/>
              </a:rPr>
              <a:t>: 2-flavor </a:t>
            </a:r>
            <a:r>
              <a:rPr lang="it-IT" sz="2000" dirty="0" err="1">
                <a:solidFill>
                  <a:srgbClr val="002060"/>
                </a:solidFill>
                <a:latin typeface="PT Serif" panose="020A0603040505020204" pitchFamily="18" charset="0"/>
              </a:rPr>
              <a:t>limit</a:t>
            </a:r>
            <a:r>
              <a:rPr lang="it-IT" sz="2000" dirty="0">
                <a:solidFill>
                  <a:srgbClr val="002060"/>
                </a:solidFill>
                <a:latin typeface="PT Serif" panose="020A0603040505020204" pitchFamily="18" charset="0"/>
              </a:rPr>
              <a:t> </a:t>
            </a:r>
            <a:endParaRPr lang="en-GB" sz="2000" dirty="0">
              <a:solidFill>
                <a:srgbClr val="002060"/>
              </a:solidFill>
              <a:latin typeface="PT Serif" panose="020A0603040505020204" pitchFamily="18" charset="0"/>
            </a:endParaRPr>
          </a:p>
        </p:txBody>
      </p:sp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EDB2F6C9-AA19-4772-B31C-9190F0FEAA56}"/>
              </a:ext>
            </a:extLst>
          </p:cNvPr>
          <p:cNvSpPr/>
          <p:nvPr/>
        </p:nvSpPr>
        <p:spPr>
          <a:xfrm>
            <a:off x="5597235" y="5041061"/>
            <a:ext cx="520931" cy="1664540"/>
          </a:xfrm>
          <a:prstGeom prst="leftBrac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16B1D220-63AF-4C72-9E57-4FD06387BDBB}"/>
              </a:ext>
            </a:extLst>
          </p:cNvPr>
          <p:cNvSpPr/>
          <p:nvPr/>
        </p:nvSpPr>
        <p:spPr>
          <a:xfrm>
            <a:off x="6754018" y="5252746"/>
            <a:ext cx="335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PT Serif" panose="020A0603040505020204" pitchFamily="18" charset="0"/>
              </a:rPr>
              <a:t>two</a:t>
            </a:r>
            <a:r>
              <a:rPr lang="it-IT" sz="2000" dirty="0">
                <a:solidFill>
                  <a:srgbClr val="002060"/>
                </a:solidFill>
                <a:latin typeface="PT Serif" panose="020A0603040505020204" pitchFamily="18" charset="0"/>
              </a:rPr>
              <a:t> non-degenerate </a:t>
            </a:r>
            <a:r>
              <a:rPr lang="it-IT" sz="2000" dirty="0" err="1">
                <a:solidFill>
                  <a:srgbClr val="002060"/>
                </a:solidFill>
                <a:latin typeface="PT Serif" panose="020A0603040505020204" pitchFamily="18" charset="0"/>
              </a:rPr>
              <a:t>masses</a:t>
            </a:r>
            <a:endParaRPr lang="en-GB" sz="2000" dirty="0">
              <a:solidFill>
                <a:srgbClr val="002060"/>
              </a:solidFill>
              <a:latin typeface="PT Serif" panose="020A0603040505020204" pitchFamily="18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65A4374A-5E2A-43B2-A2CA-8B23D21092B8}"/>
              </a:ext>
            </a:extLst>
          </p:cNvPr>
          <p:cNvSpPr/>
          <p:nvPr/>
        </p:nvSpPr>
        <p:spPr>
          <a:xfrm>
            <a:off x="6731850" y="6045996"/>
            <a:ext cx="4147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rgbClr val="826E7A"/>
                </a:solidFill>
                <a:latin typeface="PT Serif" panose="020A0603040505020204" pitchFamily="18" charset="0"/>
              </a:rPr>
              <a:t>atmospheric</a:t>
            </a:r>
            <a:r>
              <a:rPr lang="it-IT" sz="2000" dirty="0">
                <a:solidFill>
                  <a:srgbClr val="826E7A"/>
                </a:solidFill>
                <a:latin typeface="PT Serif" panose="020A0603040505020204" pitchFamily="18" charset="0"/>
              </a:rPr>
              <a:t> angle </a:t>
            </a:r>
            <a:r>
              <a:rPr lang="it-IT" sz="2000" dirty="0" err="1">
                <a:solidFill>
                  <a:srgbClr val="826E7A"/>
                </a:solidFill>
                <a:latin typeface="PT Serif" panose="020A0603040505020204" pitchFamily="18" charset="0"/>
              </a:rPr>
              <a:t>suppressed</a:t>
            </a:r>
            <a:r>
              <a:rPr lang="it-IT" sz="2000" dirty="0">
                <a:solidFill>
                  <a:srgbClr val="826E7A"/>
                </a:solidFill>
                <a:latin typeface="PT Serif" panose="020A0603040505020204" pitchFamily="18" charset="0"/>
              </a:rPr>
              <a:t> by </a:t>
            </a:r>
            <a:r>
              <a:rPr lang="it-IT" sz="2000" dirty="0">
                <a:solidFill>
                  <a:srgbClr val="826E7A"/>
                </a:solidFill>
                <a:latin typeface="Symbol" panose="05050102010706020507" pitchFamily="18" charset="2"/>
              </a:rPr>
              <a:t>l</a:t>
            </a:r>
            <a:endParaRPr lang="en-GB" sz="2000" dirty="0">
              <a:solidFill>
                <a:srgbClr val="826E7A"/>
              </a:solidFill>
              <a:latin typeface="Symbol" panose="05050102010706020507" pitchFamily="18" charset="2"/>
            </a:endParaRPr>
          </a:p>
        </p:txBody>
      </p:sp>
      <p:pic>
        <p:nvPicPr>
          <p:cNvPr id="5" name="Elemento grafico 4" descr="Faccia che piange con riempimento a tinta unita">
            <a:extLst>
              <a:ext uri="{FF2B5EF4-FFF2-40B4-BE49-F238E27FC236}">
                <a16:creationId xmlns:a16="http://schemas.microsoft.com/office/drawing/2014/main" id="{9AE3BCDB-8C29-4D55-A749-D4854FBA884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16781" y="6043057"/>
            <a:ext cx="551407" cy="551407"/>
          </a:xfrm>
          <a:prstGeom prst="rect">
            <a:avLst/>
          </a:prstGeom>
        </p:spPr>
      </p:pic>
      <p:pic>
        <p:nvPicPr>
          <p:cNvPr id="13" name="Elemento grafico 12" descr="Occhiolino senza riempimento">
            <a:extLst>
              <a:ext uri="{FF2B5EF4-FFF2-40B4-BE49-F238E27FC236}">
                <a16:creationId xmlns:a16="http://schemas.microsoft.com/office/drawing/2014/main" id="{BE40B952-7DC7-4524-BAEB-4FD80DA47CB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18166" y="5168405"/>
            <a:ext cx="548637" cy="54863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CD5A6B5-350E-4295-B30B-C575616D933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8582" y="3379557"/>
            <a:ext cx="1073282" cy="416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F500756-049F-4A39-9B06-90A4199AB682}"/>
                  </a:ext>
                </a:extLst>
              </p:cNvPr>
              <p:cNvSpPr txBox="1"/>
              <p:nvPr/>
            </p:nvSpPr>
            <p:spPr>
              <a:xfrm>
                <a:off x="2858366" y="2163841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F500756-049F-4A39-9B06-90A4199AB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66" y="2163841"/>
                <a:ext cx="230832" cy="276999"/>
              </a:xfrm>
              <a:prstGeom prst="rect">
                <a:avLst/>
              </a:prstGeom>
              <a:blipFill>
                <a:blip r:embed="rId23"/>
                <a:stretch>
                  <a:fillRect l="-10526" r="-7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3DDF797B-49F2-48EE-8C52-C175E6B80845}"/>
                  </a:ext>
                </a:extLst>
              </p:cNvPr>
              <p:cNvSpPr txBox="1"/>
              <p:nvPr/>
            </p:nvSpPr>
            <p:spPr>
              <a:xfrm>
                <a:off x="1182962" y="2142544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3DDF797B-49F2-48EE-8C52-C175E6B8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62" y="2142544"/>
                <a:ext cx="230832" cy="276999"/>
              </a:xfrm>
              <a:prstGeom prst="rect">
                <a:avLst/>
              </a:prstGeom>
              <a:blipFill>
                <a:blip r:embed="rId24"/>
                <a:stretch>
                  <a:fillRect l="-18421" r="-1842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5014A662-2B85-4895-B27D-ACB0EF6E55D9}"/>
                  </a:ext>
                </a:extLst>
              </p:cNvPr>
              <p:cNvSpPr txBox="1"/>
              <p:nvPr/>
            </p:nvSpPr>
            <p:spPr>
              <a:xfrm>
                <a:off x="1169530" y="2748260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5014A662-2B85-4895-B27D-ACB0EF6E5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30" y="2748260"/>
                <a:ext cx="230832" cy="276999"/>
              </a:xfrm>
              <a:prstGeom prst="rect">
                <a:avLst/>
              </a:prstGeom>
              <a:blipFill>
                <a:blip r:embed="rId25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859DDDAE-90DC-440A-94C8-ADF284CE98FE}"/>
                  </a:ext>
                </a:extLst>
              </p:cNvPr>
              <p:cNvSpPr txBox="1"/>
              <p:nvPr/>
            </p:nvSpPr>
            <p:spPr>
              <a:xfrm>
                <a:off x="1139256" y="3446952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859DDDAE-90DC-440A-94C8-ADF284CE9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56" y="3446952"/>
                <a:ext cx="230832" cy="276999"/>
              </a:xfrm>
              <a:prstGeom prst="rect">
                <a:avLst/>
              </a:prstGeom>
              <a:blipFill>
                <a:blip r:embed="rId26"/>
                <a:stretch>
                  <a:fillRect l="-18421" r="-1842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AFF54AD-A96C-4093-9480-B90DDBF0BDB9}"/>
                  </a:ext>
                </a:extLst>
              </p:cNvPr>
              <p:cNvSpPr txBox="1"/>
              <p:nvPr/>
            </p:nvSpPr>
            <p:spPr>
              <a:xfrm>
                <a:off x="2503283" y="2153319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AFF54AD-A96C-4093-9480-B90DDBF0B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283" y="2153319"/>
                <a:ext cx="230832" cy="276999"/>
              </a:xfrm>
              <a:prstGeom prst="rect">
                <a:avLst/>
              </a:prstGeom>
              <a:blipFill>
                <a:blip r:embed="rId27"/>
                <a:stretch>
                  <a:fillRect l="-18421" r="-1842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865E0D36-3462-48C9-9ABE-7D9BD659044A}"/>
                  </a:ext>
                </a:extLst>
              </p:cNvPr>
              <p:cNvSpPr txBox="1"/>
              <p:nvPr/>
            </p:nvSpPr>
            <p:spPr>
              <a:xfrm>
                <a:off x="2585492" y="2789443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865E0D36-3462-48C9-9ABE-7D9BD6590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492" y="2789443"/>
                <a:ext cx="230832" cy="276999"/>
              </a:xfrm>
              <a:prstGeom prst="rect">
                <a:avLst/>
              </a:prstGeom>
              <a:blipFill>
                <a:blip r:embed="rId28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94A3D78-2391-4011-9FCF-B1998D8FE133}"/>
                  </a:ext>
                </a:extLst>
              </p:cNvPr>
              <p:cNvSpPr txBox="1"/>
              <p:nvPr/>
            </p:nvSpPr>
            <p:spPr>
              <a:xfrm>
                <a:off x="2585492" y="3424989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A94A3D78-2391-4011-9FCF-B1998D8FE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492" y="3424989"/>
                <a:ext cx="230832" cy="276999"/>
              </a:xfrm>
              <a:prstGeom prst="rect">
                <a:avLst/>
              </a:prstGeom>
              <a:blipFill>
                <a:blip r:embed="rId29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97A6D243-35E3-4E14-82BE-267D40CB203B}"/>
                  </a:ext>
                </a:extLst>
              </p:cNvPr>
              <p:cNvSpPr txBox="1"/>
              <p:nvPr/>
            </p:nvSpPr>
            <p:spPr>
              <a:xfrm>
                <a:off x="2861132" y="2820546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97A6D243-35E3-4E14-82BE-267D40CB2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132" y="2820546"/>
                <a:ext cx="230832" cy="276999"/>
              </a:xfrm>
              <a:prstGeom prst="rect">
                <a:avLst/>
              </a:prstGeom>
              <a:blipFill>
                <a:blip r:embed="rId30"/>
                <a:stretch>
                  <a:fillRect l="-7895" r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EEB2D251-788F-47B3-955F-A74BCE3F1427}"/>
                  </a:ext>
                </a:extLst>
              </p:cNvPr>
              <p:cNvSpPr txBox="1"/>
              <p:nvPr/>
            </p:nvSpPr>
            <p:spPr>
              <a:xfrm>
                <a:off x="2858469" y="3439863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EEB2D251-788F-47B3-955F-A74BCE3F1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469" y="3439863"/>
                <a:ext cx="230832" cy="276999"/>
              </a:xfrm>
              <a:prstGeom prst="rect">
                <a:avLst/>
              </a:prstGeom>
              <a:blipFill>
                <a:blip r:embed="rId31"/>
                <a:stretch>
                  <a:fillRect l="-10526" r="-7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ttangolo 38">
            <a:extLst>
              <a:ext uri="{FF2B5EF4-FFF2-40B4-BE49-F238E27FC236}">
                <a16:creationId xmlns:a16="http://schemas.microsoft.com/office/drawing/2014/main" id="{01BC0CC0-0ACC-4D0D-B145-529150A54377}"/>
              </a:ext>
            </a:extLst>
          </p:cNvPr>
          <p:cNvSpPr/>
          <p:nvPr/>
        </p:nvSpPr>
        <p:spPr>
          <a:xfrm>
            <a:off x="3130469" y="3325751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v</a:t>
            </a:r>
            <a:r>
              <a:rPr lang="it-IT" sz="1200" dirty="0" err="1"/>
              <a:t>R</a:t>
            </a:r>
            <a:endParaRPr lang="en-GB" sz="2400" dirty="0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CEE6E3C-9C3A-4EF7-A361-5B3FEE249BBE}"/>
              </a:ext>
            </a:extLst>
          </p:cNvPr>
          <p:cNvCxnSpPr/>
          <p:nvPr/>
        </p:nvCxnSpPr>
        <p:spPr>
          <a:xfrm flipV="1">
            <a:off x="2249978" y="6112625"/>
            <a:ext cx="335514" cy="382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D800FEB7-E7A0-4796-B592-C617B8DFEAE5}"/>
              </a:ext>
            </a:extLst>
          </p:cNvPr>
          <p:cNvSpPr/>
          <p:nvPr/>
        </p:nvSpPr>
        <p:spPr>
          <a:xfrm>
            <a:off x="923974" y="6455346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826E7A"/>
                </a:solidFill>
                <a:latin typeface="PT Serif" panose="020A0603040505020204" pitchFamily="18" charset="0"/>
              </a:rPr>
              <a:t>small </a:t>
            </a:r>
            <a:r>
              <a:rPr lang="it-IT" dirty="0" err="1">
                <a:solidFill>
                  <a:srgbClr val="826E7A"/>
                </a:solidFill>
                <a:latin typeface="PT Serif" panose="020A0603040505020204" pitchFamily="18" charset="0"/>
              </a:rPr>
              <a:t>parameter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6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8D31BB7-FF1A-41E3-AE45-A50ACA3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C07F2C41-355B-4461-BAFA-4875BEDC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9" y="490174"/>
            <a:ext cx="5580336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800" i="1" cap="none" dirty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masses</a:t>
            </a:r>
            <a:r>
              <a:rPr lang="it-IT" sz="2800" i="1" cap="none" dirty="0">
                <a:solidFill>
                  <a:srgbClr val="7030A0"/>
                </a:solidFill>
              </a:rPr>
              <a:t> and </a:t>
            </a:r>
            <a:r>
              <a:rPr lang="it-IT" sz="2800" i="1" cap="none" dirty="0" err="1">
                <a:solidFill>
                  <a:srgbClr val="7030A0"/>
                </a:solidFill>
              </a:rPr>
              <a:t>Grand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Unified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Theories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3FE441AC-1A5E-475B-8FD7-08504BF8F123}"/>
              </a:ext>
            </a:extLst>
          </p:cNvPr>
          <p:cNvSpPr/>
          <p:nvPr/>
        </p:nvSpPr>
        <p:spPr>
          <a:xfrm>
            <a:off x="575167" y="1367481"/>
            <a:ext cx="39183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rgbClr val="0070C0"/>
                </a:solidFill>
              </a:rPr>
              <a:t>difficult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but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not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impossible</a:t>
            </a:r>
            <a:r>
              <a:rPr lang="it-IT" sz="2200" dirty="0">
                <a:solidFill>
                  <a:srgbClr val="0070C0"/>
                </a:solidFill>
              </a:rPr>
              <a:t>…</a:t>
            </a:r>
            <a:endParaRPr lang="en-GB" sz="2200" dirty="0">
              <a:solidFill>
                <a:srgbClr val="0070C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B404B9A-3A5A-4CFB-AB36-548AB564E5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4967" y="2096537"/>
            <a:ext cx="6082151" cy="2387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9E86871-C7E2-4154-87BF-8A18FF3CE2E0}"/>
              </a:ext>
            </a:extLst>
          </p:cNvPr>
          <p:cNvSpPr txBox="1"/>
          <p:nvPr/>
        </p:nvSpPr>
        <p:spPr>
          <a:xfrm>
            <a:off x="509848" y="2220055"/>
            <a:ext cx="268224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kern="1200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Altarelli</a:t>
            </a:r>
            <a:r>
              <a:rPr lang="it-IT" sz="1600" kern="12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Meloni (2013)</a:t>
            </a:r>
          </a:p>
          <a:p>
            <a:r>
              <a:rPr lang="it-IT" sz="1600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Dueck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it-IT" sz="1600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Rodejohann</a:t>
            </a:r>
            <a:r>
              <a:rPr lang="it-IT" sz="16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(2013)</a:t>
            </a:r>
            <a:endParaRPr lang="it-IT" sz="1600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65FDF8-8F9C-4438-AC7B-B42B3E25E0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71266" y="5167764"/>
            <a:ext cx="5939862" cy="1080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4DE426CD-E4D0-48BB-8195-2F0C16841823}"/>
              </a:ext>
            </a:extLst>
          </p:cNvPr>
          <p:cNvSpPr/>
          <p:nvPr/>
        </p:nvSpPr>
        <p:spPr>
          <a:xfrm>
            <a:off x="472642" y="5511356"/>
            <a:ext cx="46706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>
                <a:solidFill>
                  <a:srgbClr val="00B050"/>
                </a:solidFill>
              </a:rPr>
              <a:t>and </a:t>
            </a:r>
            <a:r>
              <a:rPr lang="it-IT" sz="2200" dirty="0" err="1">
                <a:solidFill>
                  <a:srgbClr val="00B050"/>
                </a:solidFill>
              </a:rPr>
              <a:t>several</a:t>
            </a:r>
            <a:r>
              <a:rPr lang="it-IT" sz="2200" dirty="0">
                <a:solidFill>
                  <a:srgbClr val="00B050"/>
                </a:solidFill>
              </a:rPr>
              <a:t> </a:t>
            </a:r>
            <a:r>
              <a:rPr lang="it-IT" sz="2200" dirty="0" err="1">
                <a:solidFill>
                  <a:srgbClr val="00B050"/>
                </a:solidFill>
              </a:rPr>
              <a:t>interesting</a:t>
            </a:r>
            <a:r>
              <a:rPr lang="it-IT" sz="2200" dirty="0">
                <a:solidFill>
                  <a:srgbClr val="00B050"/>
                </a:solidFill>
              </a:rPr>
              <a:t> </a:t>
            </a:r>
            <a:r>
              <a:rPr lang="it-IT" sz="2200" dirty="0" err="1">
                <a:solidFill>
                  <a:srgbClr val="00B050"/>
                </a:solidFill>
              </a:rPr>
              <a:t>predictions</a:t>
            </a:r>
            <a:endParaRPr lang="en-GB" sz="2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6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8D31BB7-FF1A-41E3-AE45-A50ACA3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C07F2C41-355B-4461-BAFA-4875BEDC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9" y="490174"/>
            <a:ext cx="3479986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400" i="1" cap="none" dirty="0" err="1">
                <a:solidFill>
                  <a:srgbClr val="7030A0"/>
                </a:solidFill>
              </a:rPr>
              <a:t>Why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u="sng" cap="none" dirty="0" err="1">
                <a:solidFill>
                  <a:srgbClr val="7030A0"/>
                </a:solidFill>
              </a:rPr>
              <a:t>flavor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symmetries</a:t>
            </a:r>
            <a:r>
              <a:rPr lang="it-IT" sz="2400" i="1" cap="none" dirty="0">
                <a:solidFill>
                  <a:srgbClr val="7030A0"/>
                </a:solidFill>
              </a:rPr>
              <a:t>?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12C547C-157C-4764-A673-496E22BC12EE}"/>
              </a:ext>
            </a:extLst>
          </p:cNvPr>
          <p:cNvSpPr/>
          <p:nvPr/>
        </p:nvSpPr>
        <p:spPr>
          <a:xfrm>
            <a:off x="575167" y="1361939"/>
            <a:ext cx="103661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>
                <a:solidFill>
                  <a:srgbClr val="0070C0"/>
                </a:solidFill>
              </a:rPr>
              <a:t>one </a:t>
            </a:r>
            <a:r>
              <a:rPr lang="it-IT" sz="2200" dirty="0" err="1">
                <a:solidFill>
                  <a:srgbClr val="0070C0"/>
                </a:solidFill>
              </a:rPr>
              <a:t>example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as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illustration</a:t>
            </a:r>
            <a:r>
              <a:rPr lang="it-IT" sz="2200" dirty="0">
                <a:solidFill>
                  <a:srgbClr val="0070C0"/>
                </a:solidFill>
              </a:rPr>
              <a:t> for </a:t>
            </a:r>
            <a:r>
              <a:rPr lang="it-IT" sz="2200" dirty="0" err="1">
                <a:solidFill>
                  <a:srgbClr val="0070C0"/>
                </a:solidFill>
              </a:rPr>
              <a:t>all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other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possibilities</a:t>
            </a:r>
            <a:r>
              <a:rPr lang="it-IT" sz="2200" dirty="0">
                <a:solidFill>
                  <a:srgbClr val="0070C0"/>
                </a:solidFill>
              </a:rPr>
              <a:t>:   </a:t>
            </a:r>
            <a:r>
              <a:rPr lang="it-IT" sz="2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TriBimaximal</a:t>
            </a:r>
            <a:r>
              <a:rPr lang="it-IT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Mixing (TB)</a:t>
            </a:r>
            <a:endParaRPr lang="en-GB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002B478-7DBE-4E91-A0A9-02224A9BD873}"/>
              </a:ext>
            </a:extLst>
          </p:cNvPr>
          <p:cNvSpPr/>
          <p:nvPr/>
        </p:nvSpPr>
        <p:spPr>
          <a:xfrm>
            <a:off x="571286" y="3222248"/>
            <a:ext cx="54617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approximate</a:t>
            </a:r>
            <a:r>
              <a:rPr lang="it-IT" sz="2200" dirty="0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neutrino mixing </a:t>
            </a:r>
            <a:r>
              <a:rPr lang="it-IT" sz="2200" dirty="0" err="1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matrix</a:t>
            </a:r>
            <a:endParaRPr lang="it-IT" sz="2200" dirty="0">
              <a:solidFill>
                <a:srgbClr val="7E32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it-IT" sz="2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good</a:t>
            </a:r>
            <a:r>
              <a:rPr lang="it-IT" sz="2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2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leading</a:t>
            </a:r>
            <a:r>
              <a:rPr lang="it-IT" sz="2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2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order</a:t>
            </a:r>
            <a:r>
              <a:rPr lang="it-IT" sz="2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?</a:t>
            </a:r>
            <a:endParaRPr lang="en-GB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47C6BE7-7D44-4EFB-9F17-B9BE24B2C79D}"/>
              </a:ext>
            </a:extLst>
          </p:cNvPr>
          <p:cNvSpPr/>
          <p:nvPr/>
        </p:nvSpPr>
        <p:spPr>
          <a:xfrm>
            <a:off x="571286" y="2168431"/>
            <a:ext cx="115259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let</a:t>
            </a:r>
            <a:r>
              <a:rPr lang="it-IT" sz="22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2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us</a:t>
            </a:r>
            <a:r>
              <a:rPr lang="it-IT" sz="22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assume </a:t>
            </a:r>
            <a:r>
              <a:rPr lang="it-IT" sz="22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that</a:t>
            </a:r>
            <a:r>
              <a:rPr lang="it-IT" sz="22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the </a:t>
            </a:r>
            <a:r>
              <a:rPr lang="it-IT" sz="22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experimental</a:t>
            </a:r>
            <a:r>
              <a:rPr lang="it-IT" sz="22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data are </a:t>
            </a:r>
            <a:r>
              <a:rPr lang="it-IT" sz="2200" i="1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dictated</a:t>
            </a:r>
            <a:r>
              <a:rPr lang="it-IT" sz="2200" i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by some </a:t>
            </a:r>
            <a:r>
              <a:rPr lang="it-IT" sz="2200" i="1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fundamental</a:t>
            </a:r>
            <a:r>
              <a:rPr lang="it-IT" sz="2200" i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it-IT" sz="2200" i="1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reason</a:t>
            </a:r>
            <a:endParaRPr lang="en-GB" sz="2200" i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A243302-EBB3-4597-B188-5A9B9AC08399}"/>
              </a:ext>
            </a:extLst>
          </p:cNvPr>
          <p:cNvSpPr/>
          <p:nvPr/>
        </p:nvSpPr>
        <p:spPr>
          <a:xfrm>
            <a:off x="852087" y="4383576"/>
            <a:ext cx="49001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70C0"/>
                </a:solidFill>
              </a:rPr>
              <a:t>U</a:t>
            </a:r>
            <a:r>
              <a:rPr lang="it-IT" baseline="-25000" dirty="0">
                <a:solidFill>
                  <a:srgbClr val="0070C0"/>
                </a:solidFill>
              </a:rPr>
              <a:t>TB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diagonalizes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this</a:t>
            </a:r>
            <a:r>
              <a:rPr lang="it-IT" sz="2200" dirty="0">
                <a:solidFill>
                  <a:srgbClr val="0070C0"/>
                </a:solidFill>
              </a:rPr>
              <a:t> mass </a:t>
            </a:r>
            <a:r>
              <a:rPr lang="it-IT" sz="2200" dirty="0" err="1">
                <a:solidFill>
                  <a:srgbClr val="0070C0"/>
                </a:solidFill>
              </a:rPr>
              <a:t>matrix</a:t>
            </a:r>
            <a:endParaRPr lang="it-IT" sz="2200" dirty="0">
              <a:solidFill>
                <a:srgbClr val="0070C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B5459FB-BD67-47E6-8550-F83660D47EC7}"/>
              </a:ext>
            </a:extLst>
          </p:cNvPr>
          <p:cNvSpPr/>
          <p:nvPr/>
        </p:nvSpPr>
        <p:spPr>
          <a:xfrm>
            <a:off x="964754" y="6159476"/>
            <a:ext cx="9818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only</a:t>
            </a:r>
            <a:r>
              <a:rPr lang="it-IT" sz="2400" dirty="0">
                <a:solidFill>
                  <a:srgbClr val="FF0000"/>
                </a:solidFill>
              </a:rPr>
              <a:t> 6 </a:t>
            </a:r>
            <a:r>
              <a:rPr lang="it-IT" sz="2400" dirty="0" err="1">
                <a:solidFill>
                  <a:srgbClr val="FF0000"/>
                </a:solidFill>
              </a:rPr>
              <a:t>independent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real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parameters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instead</a:t>
            </a:r>
            <a:r>
              <a:rPr lang="it-IT" sz="2400" dirty="0">
                <a:solidFill>
                  <a:srgbClr val="FF0000"/>
                </a:solidFill>
              </a:rPr>
              <a:t> of 18: </a:t>
            </a:r>
            <a:r>
              <a:rPr lang="it-IT" sz="2400" dirty="0" err="1">
                <a:solidFill>
                  <a:srgbClr val="FF0000"/>
                </a:solidFill>
              </a:rPr>
              <a:t>how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is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it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possible</a:t>
            </a:r>
            <a:r>
              <a:rPr lang="it-IT" sz="2400" dirty="0">
                <a:solidFill>
                  <a:srgbClr val="FF0000"/>
                </a:solidFill>
              </a:rPr>
              <a:t>?</a:t>
            </a:r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FAD8DC5-41F3-432C-90E4-BD5865EF8F52}"/>
                  </a:ext>
                </a:extLst>
              </p:cNvPr>
              <p:cNvSpPr txBox="1"/>
              <p:nvPr/>
            </p:nvSpPr>
            <p:spPr>
              <a:xfrm>
                <a:off x="864799" y="5114292"/>
                <a:ext cx="4061801" cy="437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𝐷𝑖𝑎𝑔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FAD8DC5-41F3-432C-90E4-BD5865EF8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99" y="5114292"/>
                <a:ext cx="4061801" cy="4372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73C31EB9-F497-44EC-844E-B0476CDA9C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92143" y="2740081"/>
            <a:ext cx="3549255" cy="16393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571602E-14E5-425F-87FE-4192568D9D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92143" y="4599019"/>
            <a:ext cx="3549255" cy="1202750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AD9911D-2904-4135-9E76-40B814C114E1}"/>
              </a:ext>
            </a:extLst>
          </p:cNvPr>
          <p:cNvCxnSpPr>
            <a:cxnSpLocks/>
          </p:cNvCxnSpPr>
          <p:nvPr/>
        </p:nvCxnSpPr>
        <p:spPr>
          <a:xfrm flipH="1">
            <a:off x="6273338" y="5551528"/>
            <a:ext cx="570807" cy="469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32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D27E9F9-4F2C-48AA-870E-BC253F698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866" y="881566"/>
            <a:ext cx="2143125" cy="214312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9" y="559721"/>
            <a:ext cx="4316798" cy="58743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cap="none" dirty="0">
                <a:solidFill>
                  <a:srgbClr val="7030A0"/>
                </a:solidFill>
              </a:rPr>
              <a:t>Standard Model particles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26AFFD-87C6-43A4-BEAB-D9EA45F63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025" y="2836804"/>
            <a:ext cx="3735606" cy="33275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241E6EB-971D-422B-8DAA-D09BCC09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8894D995-96C7-4F05-BB9E-03C56BE350C3}"/>
              </a:ext>
            </a:extLst>
          </p:cNvPr>
          <p:cNvSpPr txBox="1"/>
          <p:nvPr/>
        </p:nvSpPr>
        <p:spPr>
          <a:xfrm>
            <a:off x="1119611" y="3285840"/>
            <a:ext cx="3596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 families of </a:t>
            </a:r>
            <a:r>
              <a:rPr lang="it-IT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increasing</a:t>
            </a:r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mass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72A19BE-3B9B-4084-8E45-1E16284E2288}"/>
              </a:ext>
            </a:extLst>
          </p:cNvPr>
          <p:cNvSpPr txBox="1"/>
          <p:nvPr/>
        </p:nvSpPr>
        <p:spPr>
          <a:xfrm>
            <a:off x="1119611" y="4737831"/>
            <a:ext cx="3751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quarks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and neutrino </a:t>
            </a:r>
            <a:r>
              <a:rPr lang="it-IT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mixings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C140A5-9E6B-4990-A3EA-FCA7E3CA46AD}"/>
              </a:ext>
            </a:extLst>
          </p:cNvPr>
          <p:cNvSpPr/>
          <p:nvPr/>
        </p:nvSpPr>
        <p:spPr>
          <a:xfrm>
            <a:off x="1069849" y="1487033"/>
            <a:ext cx="4955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</a:rPr>
              <a:t>t</a:t>
            </a:r>
            <a:r>
              <a:rPr lang="en-GB" sz="2400" dirty="0">
                <a:solidFill>
                  <a:srgbClr val="002060"/>
                </a:solidFill>
              </a:rPr>
              <a:t>he important features for this talk</a:t>
            </a:r>
            <a:endParaRPr lang="en-GB" sz="2400" dirty="0"/>
          </a:p>
        </p:txBody>
      </p:sp>
      <p:sp>
        <p:nvSpPr>
          <p:cNvPr id="12" name="Freccia a sinistra 11">
            <a:extLst>
              <a:ext uri="{FF2B5EF4-FFF2-40B4-BE49-F238E27FC236}">
                <a16:creationId xmlns:a16="http://schemas.microsoft.com/office/drawing/2014/main" id="{68884891-3DBD-43D8-908D-C9D5C48C8554}"/>
              </a:ext>
            </a:extLst>
          </p:cNvPr>
          <p:cNvSpPr/>
          <p:nvPr/>
        </p:nvSpPr>
        <p:spPr>
          <a:xfrm rot="16200000">
            <a:off x="3245452" y="2274260"/>
            <a:ext cx="737878" cy="289513"/>
          </a:xfrm>
          <a:prstGeom prst="lef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3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8D31BB7-FF1A-41E3-AE45-A50ACA3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12C547C-157C-4764-A673-496E22BC12EE}"/>
              </a:ext>
            </a:extLst>
          </p:cNvPr>
          <p:cNvSpPr/>
          <p:nvPr/>
        </p:nvSpPr>
        <p:spPr>
          <a:xfrm>
            <a:off x="575167" y="1361939"/>
            <a:ext cx="5712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the mass </a:t>
            </a:r>
            <a:r>
              <a:rPr lang="it-IT" sz="2400" dirty="0" err="1">
                <a:solidFill>
                  <a:srgbClr val="0070C0"/>
                </a:solidFill>
              </a:rPr>
              <a:t>matrix</a:t>
            </a:r>
            <a:r>
              <a:rPr lang="it-IT" sz="2400" dirty="0">
                <a:solidFill>
                  <a:srgbClr val="0070C0"/>
                </a:solidFill>
              </a:rPr>
              <a:t> shows </a:t>
            </a:r>
            <a:r>
              <a:rPr lang="it-IT" sz="2400" dirty="0" err="1">
                <a:solidFill>
                  <a:srgbClr val="0070C0"/>
                </a:solidFill>
              </a:rPr>
              <a:t>two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invariances</a:t>
            </a:r>
            <a:r>
              <a:rPr lang="it-IT" sz="2400" dirty="0">
                <a:solidFill>
                  <a:srgbClr val="0070C0"/>
                </a:solidFill>
              </a:rPr>
              <a:t>:</a:t>
            </a:r>
            <a:endParaRPr lang="en-GB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E2DD1E9-9A65-4A31-8DE5-23DA9B59D0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167" y="2351571"/>
            <a:ext cx="2350788" cy="58004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A8FC50-0016-4B3C-BCB4-526B64CD99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7334" y="2044509"/>
            <a:ext cx="2381816" cy="119417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2A4C7359-A2D1-4E5D-A162-F077E239FE09}"/>
              </a:ext>
            </a:extLst>
          </p:cNvPr>
          <p:cNvSpPr/>
          <p:nvPr/>
        </p:nvSpPr>
        <p:spPr>
          <a:xfrm>
            <a:off x="4296348" y="2456929"/>
            <a:ext cx="841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where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1E58CD0-E879-46BB-A31B-968D261B1CDA}"/>
              </a:ext>
            </a:extLst>
          </p:cNvPr>
          <p:cNvSpPr/>
          <p:nvPr/>
        </p:nvSpPr>
        <p:spPr>
          <a:xfrm>
            <a:off x="4296348" y="3927488"/>
            <a:ext cx="841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where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CEE79EE-1A2D-4DE3-8CD4-1E2031D9378F}"/>
              </a:ext>
            </a:extLst>
          </p:cNvPr>
          <p:cNvSpPr/>
          <p:nvPr/>
        </p:nvSpPr>
        <p:spPr>
          <a:xfrm>
            <a:off x="979997" y="4905363"/>
            <a:ext cx="10331131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it-IT" sz="2200" dirty="0" err="1">
                <a:solidFill>
                  <a:srgbClr val="6319E7"/>
                </a:solidFill>
              </a:rPr>
              <a:t>groups</a:t>
            </a:r>
            <a:r>
              <a:rPr lang="it-IT" sz="2200" dirty="0">
                <a:solidFill>
                  <a:srgbClr val="6319E7"/>
                </a:solidFill>
              </a:rPr>
              <a:t> </a:t>
            </a:r>
            <a:r>
              <a:rPr lang="it-IT" sz="2200" dirty="0" err="1">
                <a:solidFill>
                  <a:srgbClr val="6319E7"/>
                </a:solidFill>
              </a:rPr>
              <a:t>that</a:t>
            </a:r>
            <a:r>
              <a:rPr lang="it-IT" sz="2200" dirty="0">
                <a:solidFill>
                  <a:srgbClr val="6319E7"/>
                </a:solidFill>
              </a:rPr>
              <a:t> </a:t>
            </a:r>
            <a:r>
              <a:rPr lang="it-IT" sz="2200" dirty="0" err="1">
                <a:solidFill>
                  <a:srgbClr val="6319E7"/>
                </a:solidFill>
              </a:rPr>
              <a:t>have</a:t>
            </a:r>
            <a:r>
              <a:rPr lang="it-IT" sz="2200" dirty="0">
                <a:solidFill>
                  <a:srgbClr val="6319E7"/>
                </a:solidFill>
              </a:rPr>
              <a:t> A</a:t>
            </a:r>
            <a:r>
              <a:rPr lang="it-IT" sz="2000" baseline="-25000" dirty="0">
                <a:solidFill>
                  <a:srgbClr val="6319E7"/>
                </a:solidFill>
              </a:rPr>
              <a:t>23</a:t>
            </a:r>
            <a:r>
              <a:rPr lang="it-IT" sz="2200" dirty="0">
                <a:solidFill>
                  <a:srgbClr val="6319E7"/>
                </a:solidFill>
              </a:rPr>
              <a:t> and S</a:t>
            </a:r>
            <a:r>
              <a:rPr lang="it-IT" sz="2200" baseline="-25000" dirty="0">
                <a:solidFill>
                  <a:srgbClr val="6319E7"/>
                </a:solidFill>
              </a:rPr>
              <a:t>TB</a:t>
            </a:r>
            <a:r>
              <a:rPr lang="it-IT" sz="2200" dirty="0">
                <a:solidFill>
                  <a:srgbClr val="6319E7"/>
                </a:solidFill>
              </a:rPr>
              <a:t> </a:t>
            </a:r>
            <a:r>
              <a:rPr lang="it-IT" sz="2200" dirty="0" err="1">
                <a:solidFill>
                  <a:srgbClr val="6319E7"/>
                </a:solidFill>
              </a:rPr>
              <a:t>as</a:t>
            </a:r>
            <a:r>
              <a:rPr lang="it-IT" sz="2200" dirty="0">
                <a:solidFill>
                  <a:srgbClr val="6319E7"/>
                </a:solidFill>
              </a:rPr>
              <a:t> </a:t>
            </a:r>
            <a:r>
              <a:rPr lang="it-IT" sz="2200" dirty="0" err="1">
                <a:solidFill>
                  <a:srgbClr val="6319E7"/>
                </a:solidFill>
              </a:rPr>
              <a:t>elements</a:t>
            </a:r>
            <a:r>
              <a:rPr lang="it-IT" sz="2200" dirty="0">
                <a:solidFill>
                  <a:srgbClr val="6319E7"/>
                </a:solidFill>
              </a:rPr>
              <a:t> </a:t>
            </a:r>
            <a:r>
              <a:rPr lang="it-IT" sz="2200" dirty="0">
                <a:solidFill>
                  <a:srgbClr val="6319E7"/>
                </a:solidFill>
                <a:sym typeface="Wingdings" panose="05000000000000000000" pitchFamily="2" charset="2"/>
              </a:rPr>
              <a:t> </a:t>
            </a:r>
            <a:r>
              <a:rPr lang="it-IT" sz="2200" dirty="0" err="1">
                <a:solidFill>
                  <a:srgbClr val="6319E7"/>
                </a:solidFill>
                <a:sym typeface="Wingdings" panose="05000000000000000000" pitchFamily="2" charset="2"/>
              </a:rPr>
              <a:t>arrange</a:t>
            </a:r>
            <a:r>
              <a:rPr lang="it-IT" sz="2200" dirty="0">
                <a:solidFill>
                  <a:srgbClr val="6319E7"/>
                </a:solidFill>
                <a:sym typeface="Wingdings" panose="05000000000000000000" pitchFamily="2" charset="2"/>
              </a:rPr>
              <a:t> </a:t>
            </a:r>
            <a:r>
              <a:rPr lang="it-IT" sz="2200" dirty="0" err="1">
                <a:solidFill>
                  <a:srgbClr val="6319E7"/>
                </a:solidFill>
                <a:sym typeface="Wingdings" panose="05000000000000000000" pitchFamily="2" charset="2"/>
              </a:rPr>
              <a:t>invariance</a:t>
            </a:r>
            <a:r>
              <a:rPr lang="it-IT" sz="2200" dirty="0">
                <a:solidFill>
                  <a:srgbClr val="6319E7"/>
                </a:solidFill>
                <a:sym typeface="Wingdings" panose="05000000000000000000" pitchFamily="2" charset="2"/>
              </a:rPr>
              <a:t> in the nu </a:t>
            </a:r>
            <a:r>
              <a:rPr lang="it-IT" sz="2200" dirty="0" err="1">
                <a:solidFill>
                  <a:srgbClr val="6319E7"/>
                </a:solidFill>
                <a:sym typeface="Wingdings" panose="05000000000000000000" pitchFamily="2" charset="2"/>
              </a:rPr>
              <a:t>sector</a:t>
            </a:r>
            <a:r>
              <a:rPr lang="it-IT" sz="2200" dirty="0">
                <a:solidFill>
                  <a:srgbClr val="6319E7"/>
                </a:solidFill>
                <a:sym typeface="Wingdings" panose="05000000000000000000" pitchFamily="2" charset="2"/>
              </a:rPr>
              <a:t>!</a:t>
            </a:r>
            <a:r>
              <a:rPr lang="it-IT" sz="2200" dirty="0">
                <a:solidFill>
                  <a:srgbClr val="6319E7"/>
                </a:solidFill>
              </a:rPr>
              <a:t> </a:t>
            </a:r>
            <a:endParaRPr lang="en-GB" sz="2200" dirty="0">
              <a:solidFill>
                <a:srgbClr val="6319E7"/>
              </a:solidFill>
            </a:endParaRPr>
          </a:p>
        </p:txBody>
      </p:sp>
      <p:pic>
        <p:nvPicPr>
          <p:cNvPr id="17" name="Elemento grafico 16" descr="Occhiolino senza riempimento">
            <a:extLst>
              <a:ext uri="{FF2B5EF4-FFF2-40B4-BE49-F238E27FC236}">
                <a16:creationId xmlns:a16="http://schemas.microsoft.com/office/drawing/2014/main" id="{BCBB515E-E992-4102-8DE1-2AEFFE5D82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74480" y="5540946"/>
            <a:ext cx="914400" cy="914400"/>
          </a:xfrm>
          <a:prstGeom prst="rect">
            <a:avLst/>
          </a:prstGeom>
        </p:spPr>
      </p:pic>
      <p:sp>
        <p:nvSpPr>
          <p:cNvPr id="20" name="Titolo 1">
            <a:extLst>
              <a:ext uri="{FF2B5EF4-FFF2-40B4-BE49-F238E27FC236}">
                <a16:creationId xmlns:a16="http://schemas.microsoft.com/office/drawing/2014/main" id="{6113723A-399E-411B-9A79-2B86956C3970}"/>
              </a:ext>
            </a:extLst>
          </p:cNvPr>
          <p:cNvSpPr txBox="1">
            <a:spLocks/>
          </p:cNvSpPr>
          <p:nvPr/>
        </p:nvSpPr>
        <p:spPr>
          <a:xfrm>
            <a:off x="864799" y="490174"/>
            <a:ext cx="4532932" cy="5793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i="1" cap="none" dirty="0" err="1">
                <a:solidFill>
                  <a:srgbClr val="7030A0"/>
                </a:solidFill>
              </a:rPr>
              <a:t>Why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u="sng" cap="none" dirty="0">
                <a:solidFill>
                  <a:srgbClr val="7030A0"/>
                </a:solidFill>
              </a:rPr>
              <a:t>non-</a:t>
            </a:r>
            <a:r>
              <a:rPr lang="it-IT" sz="2800" i="1" u="sng" cap="none" dirty="0" err="1">
                <a:solidFill>
                  <a:srgbClr val="7030A0"/>
                </a:solidFill>
              </a:rPr>
              <a:t>abelian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symmetries</a:t>
            </a:r>
            <a:r>
              <a:rPr lang="it-IT" sz="2800" i="1" cap="none" dirty="0">
                <a:solidFill>
                  <a:srgbClr val="7030A0"/>
                </a:solidFill>
              </a:rPr>
              <a:t>?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F962DBB-F8DE-4DE3-BD67-5D891988E8EA}"/>
              </a:ext>
            </a:extLst>
          </p:cNvPr>
          <p:cNvSpPr/>
          <p:nvPr/>
        </p:nvSpPr>
        <p:spPr>
          <a:xfrm>
            <a:off x="237154" y="2456929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1-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3E40B69-E75D-44F8-8559-4EBDEB9A03A4}"/>
              </a:ext>
            </a:extLst>
          </p:cNvPr>
          <p:cNvSpPr/>
          <p:nvPr/>
        </p:nvSpPr>
        <p:spPr>
          <a:xfrm>
            <a:off x="237154" y="3912941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2-</a:t>
            </a:r>
            <a:endParaRPr lang="en-GB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FB1F04F5-1632-4A3B-A27E-72D5EAC1CC21}"/>
                  </a:ext>
                </a:extLst>
              </p:cNvPr>
              <p:cNvSpPr txBox="1"/>
              <p:nvPr/>
            </p:nvSpPr>
            <p:spPr>
              <a:xfrm>
                <a:off x="1132397" y="5708073"/>
                <a:ext cx="20763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sz="2400" b="0" dirty="0"/>
              </a:p>
            </p:txBody>
          </p:sp>
        </mc:Choice>
        <mc:Fallback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FB1F04F5-1632-4A3B-A27E-72D5EAC1C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97" y="5708073"/>
                <a:ext cx="2076316" cy="369332"/>
              </a:xfrm>
              <a:prstGeom prst="rect">
                <a:avLst/>
              </a:prstGeom>
              <a:blipFill>
                <a:blip r:embed="rId17"/>
                <a:stretch>
                  <a:fillRect r="-3529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2917BE35-FBDF-4EE7-B67D-8BD969761854}"/>
                  </a:ext>
                </a:extLst>
              </p14:cNvPr>
              <p14:cNvContentPartPr/>
              <p14:nvPr/>
            </p14:nvContentPartPr>
            <p14:xfrm rot="14582897">
              <a:off x="4098996" y="5525868"/>
              <a:ext cx="394702" cy="733741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2917BE35-FBDF-4EE7-B67D-8BD96976185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 rot="14582897">
                <a:off x="4080269" y="5507146"/>
                <a:ext cx="431795" cy="77082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ttangolo 3">
            <a:extLst>
              <a:ext uri="{FF2B5EF4-FFF2-40B4-BE49-F238E27FC236}">
                <a16:creationId xmlns:a16="http://schemas.microsoft.com/office/drawing/2014/main" id="{6EE95540-F87F-4A82-BA0D-6FB8B42973C0}"/>
              </a:ext>
            </a:extLst>
          </p:cNvPr>
          <p:cNvSpPr/>
          <p:nvPr/>
        </p:nvSpPr>
        <p:spPr>
          <a:xfrm>
            <a:off x="5138182" y="5661905"/>
            <a:ext cx="291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non </a:t>
            </a:r>
            <a:r>
              <a:rPr lang="it-IT" sz="2400" dirty="0" err="1"/>
              <a:t>abelian</a:t>
            </a:r>
            <a:r>
              <a:rPr lang="it-IT" sz="2400" dirty="0"/>
              <a:t> </a:t>
            </a:r>
            <a:r>
              <a:rPr lang="it-IT" sz="2400" dirty="0" err="1"/>
              <a:t>groups</a:t>
            </a:r>
            <a:endParaRPr lang="en-GB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DF54C71-8227-4A5A-BC0E-8CE9AC2DDC6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17334" y="3472782"/>
            <a:ext cx="2957146" cy="14468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DF96FEE-A792-41C5-A2DB-E6EF8A5F771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5167" y="3851371"/>
            <a:ext cx="2350788" cy="59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90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8D31BB7-FF1A-41E3-AE45-A50ACA3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12C547C-157C-4764-A673-496E22BC12EE}"/>
              </a:ext>
            </a:extLst>
          </p:cNvPr>
          <p:cNvSpPr/>
          <p:nvPr/>
        </p:nvSpPr>
        <p:spPr>
          <a:xfrm>
            <a:off x="575167" y="1284351"/>
            <a:ext cx="48003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rgbClr val="0070C0"/>
                </a:solidFill>
              </a:rPr>
              <a:t>Permutation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groups</a:t>
            </a:r>
            <a:r>
              <a:rPr lang="it-IT" sz="2200" dirty="0">
                <a:solidFill>
                  <a:srgbClr val="0070C0"/>
                </a:solidFill>
              </a:rPr>
              <a:t>: S</a:t>
            </a:r>
            <a:r>
              <a:rPr lang="it-IT" sz="2200" baseline="-25000" dirty="0">
                <a:solidFill>
                  <a:srgbClr val="0070C0"/>
                </a:solidFill>
              </a:rPr>
              <a:t>3</a:t>
            </a:r>
            <a:r>
              <a:rPr lang="it-IT" sz="2200" dirty="0">
                <a:solidFill>
                  <a:srgbClr val="0070C0"/>
                </a:solidFill>
              </a:rPr>
              <a:t>, A</a:t>
            </a:r>
            <a:r>
              <a:rPr lang="it-IT" sz="2200" baseline="-25000" dirty="0">
                <a:solidFill>
                  <a:srgbClr val="0070C0"/>
                </a:solidFill>
              </a:rPr>
              <a:t>4</a:t>
            </a:r>
            <a:r>
              <a:rPr lang="it-IT" sz="2200" dirty="0">
                <a:solidFill>
                  <a:srgbClr val="0070C0"/>
                </a:solidFill>
              </a:rPr>
              <a:t>, S</a:t>
            </a:r>
            <a:r>
              <a:rPr lang="it-IT" sz="2200" baseline="-25000" dirty="0">
                <a:solidFill>
                  <a:srgbClr val="0070C0"/>
                </a:solidFill>
              </a:rPr>
              <a:t>4</a:t>
            </a:r>
            <a:r>
              <a:rPr lang="it-IT" sz="2200" dirty="0">
                <a:solidFill>
                  <a:srgbClr val="0070C0"/>
                </a:solidFill>
              </a:rPr>
              <a:t>, A</a:t>
            </a:r>
            <a:r>
              <a:rPr lang="it-IT" sz="2200" baseline="-25000" dirty="0">
                <a:solidFill>
                  <a:srgbClr val="0070C0"/>
                </a:solidFill>
              </a:rPr>
              <a:t>5</a:t>
            </a:r>
            <a:r>
              <a:rPr lang="it-IT" sz="2200" dirty="0">
                <a:solidFill>
                  <a:srgbClr val="0070C0"/>
                </a:solidFill>
              </a:rPr>
              <a:t> …</a:t>
            </a:r>
            <a:endParaRPr lang="en-GB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629662-C5F9-4ECD-8EA5-D619EB06CC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3809" y="3091154"/>
            <a:ext cx="2877397" cy="227689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FE6DA54-C609-4920-A184-DEE72DD3AA6B}"/>
              </a:ext>
            </a:extLst>
          </p:cNvPr>
          <p:cNvSpPr/>
          <p:nvPr/>
        </p:nvSpPr>
        <p:spPr>
          <a:xfrm>
            <a:off x="575167" y="1979577"/>
            <a:ext cx="48734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A</a:t>
            </a:r>
            <a:r>
              <a:rPr lang="it-IT" sz="2200" baseline="-25000" dirty="0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</a:t>
            </a:r>
            <a:r>
              <a:rPr lang="it-IT" sz="2200" dirty="0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: group of </a:t>
            </a:r>
          </a:p>
          <a:p>
            <a:r>
              <a:rPr lang="it-IT" sz="2200" dirty="0" err="1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even</a:t>
            </a:r>
            <a:r>
              <a:rPr lang="it-IT" sz="2200" dirty="0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2200" dirty="0" err="1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permutation</a:t>
            </a:r>
            <a:r>
              <a:rPr lang="it-IT" sz="2200" dirty="0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of </a:t>
            </a:r>
            <a:r>
              <a:rPr lang="it-IT" sz="2200" dirty="0" err="1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four</a:t>
            </a:r>
            <a:r>
              <a:rPr lang="it-IT" sz="2200" dirty="0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2200" dirty="0" err="1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objects</a:t>
            </a:r>
            <a:endParaRPr lang="en-GB" sz="22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D8F6452-7FFB-49EA-8191-8F0CD9945B3E}"/>
              </a:ext>
            </a:extLst>
          </p:cNvPr>
          <p:cNvSpPr/>
          <p:nvPr/>
        </p:nvSpPr>
        <p:spPr>
          <a:xfrm>
            <a:off x="1579420" y="5909049"/>
            <a:ext cx="85399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err="1">
                <a:solidFill>
                  <a:srgbClr val="6319E7"/>
                </a:solidFill>
              </a:rPr>
              <a:t>objects</a:t>
            </a:r>
            <a:r>
              <a:rPr lang="it-IT" sz="2200" dirty="0">
                <a:solidFill>
                  <a:srgbClr val="6319E7"/>
                </a:solidFill>
              </a:rPr>
              <a:t> </a:t>
            </a:r>
            <a:r>
              <a:rPr lang="it-IT" sz="2200" dirty="0" err="1">
                <a:solidFill>
                  <a:srgbClr val="6319E7"/>
                </a:solidFill>
              </a:rPr>
              <a:t>remain</a:t>
            </a:r>
            <a:r>
              <a:rPr lang="it-IT" sz="2200" dirty="0">
                <a:solidFill>
                  <a:srgbClr val="6319E7"/>
                </a:solidFill>
              </a:rPr>
              <a:t> the </a:t>
            </a:r>
            <a:r>
              <a:rPr lang="it-IT" sz="2200" dirty="0" err="1">
                <a:solidFill>
                  <a:srgbClr val="6319E7"/>
                </a:solidFill>
              </a:rPr>
              <a:t>same</a:t>
            </a:r>
            <a:r>
              <a:rPr lang="it-IT" sz="2200" dirty="0">
                <a:solidFill>
                  <a:srgbClr val="6319E7"/>
                </a:solidFill>
              </a:rPr>
              <a:t> </a:t>
            </a:r>
            <a:r>
              <a:rPr lang="it-IT" sz="2200" dirty="0" err="1">
                <a:solidFill>
                  <a:srgbClr val="6319E7"/>
                </a:solidFill>
              </a:rPr>
              <a:t>after</a:t>
            </a:r>
            <a:r>
              <a:rPr lang="it-IT" sz="2200" dirty="0">
                <a:solidFill>
                  <a:srgbClr val="6319E7"/>
                </a:solidFill>
              </a:rPr>
              <a:t> </a:t>
            </a:r>
            <a:r>
              <a:rPr lang="it-IT" sz="2200" dirty="0" err="1">
                <a:solidFill>
                  <a:srgbClr val="6319E7"/>
                </a:solidFill>
              </a:rPr>
              <a:t>rotations</a:t>
            </a:r>
            <a:r>
              <a:rPr lang="it-IT" sz="2200" dirty="0">
                <a:solidFill>
                  <a:srgbClr val="6319E7"/>
                </a:solidFill>
              </a:rPr>
              <a:t> </a:t>
            </a:r>
            <a:r>
              <a:rPr lang="it-IT" sz="2200" dirty="0" err="1">
                <a:solidFill>
                  <a:srgbClr val="6319E7"/>
                </a:solidFill>
              </a:rPr>
              <a:t>along</a:t>
            </a:r>
            <a:r>
              <a:rPr lang="it-IT" sz="2200" dirty="0">
                <a:solidFill>
                  <a:srgbClr val="6319E7"/>
                </a:solidFill>
              </a:rPr>
              <a:t> the </a:t>
            </a:r>
            <a:r>
              <a:rPr lang="it-IT" sz="2200" dirty="0" err="1">
                <a:solidFill>
                  <a:srgbClr val="6319E7"/>
                </a:solidFill>
              </a:rPr>
              <a:t>symmetry</a:t>
            </a:r>
            <a:r>
              <a:rPr lang="it-IT" sz="2200" dirty="0">
                <a:solidFill>
                  <a:srgbClr val="6319E7"/>
                </a:solidFill>
              </a:rPr>
              <a:t> </a:t>
            </a:r>
            <a:r>
              <a:rPr lang="it-IT" sz="2200" dirty="0" err="1">
                <a:solidFill>
                  <a:srgbClr val="6319E7"/>
                </a:solidFill>
              </a:rPr>
              <a:t>axes</a:t>
            </a:r>
            <a:endParaRPr lang="en-GB" sz="220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DF058B8-5AEE-4433-A346-4E92457F7E53}"/>
              </a:ext>
            </a:extLst>
          </p:cNvPr>
          <p:cNvSpPr/>
          <p:nvPr/>
        </p:nvSpPr>
        <p:spPr>
          <a:xfrm>
            <a:off x="5884229" y="1982154"/>
            <a:ext cx="60179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</a:t>
            </a:r>
            <a:r>
              <a:rPr lang="it-IT" sz="2200" baseline="-25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</a:t>
            </a:r>
            <a:r>
              <a:rPr lang="it-IT" sz="2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: group of </a:t>
            </a:r>
            <a:r>
              <a:rPr lang="it-IT" sz="2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permutation</a:t>
            </a:r>
            <a:r>
              <a:rPr lang="it-IT" sz="2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of </a:t>
            </a:r>
            <a:r>
              <a:rPr lang="it-IT" sz="2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four</a:t>
            </a:r>
            <a:r>
              <a:rPr lang="it-IT" sz="2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sz="22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objects</a:t>
            </a:r>
            <a:endParaRPr lang="en-GB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75A8E4-EC12-40D6-9A1B-9655868492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78968" y="3089482"/>
            <a:ext cx="2143125" cy="2143125"/>
          </a:xfrm>
          <a:prstGeom prst="rect">
            <a:avLst/>
          </a:prstGeom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863999DC-CA7B-4BD1-BAC9-EC97A1C37926}"/>
              </a:ext>
            </a:extLst>
          </p:cNvPr>
          <p:cNvSpPr txBox="1">
            <a:spLocks/>
          </p:cNvSpPr>
          <p:nvPr/>
        </p:nvSpPr>
        <p:spPr>
          <a:xfrm>
            <a:off x="864799" y="490174"/>
            <a:ext cx="4532932" cy="5793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i="1" cap="none" dirty="0" err="1">
                <a:solidFill>
                  <a:srgbClr val="7030A0"/>
                </a:solidFill>
              </a:rPr>
              <a:t>Why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u="sng" cap="none" dirty="0">
                <a:solidFill>
                  <a:srgbClr val="7030A0"/>
                </a:solidFill>
              </a:rPr>
              <a:t>non-</a:t>
            </a:r>
            <a:r>
              <a:rPr lang="it-IT" sz="2800" i="1" u="sng" cap="none" dirty="0" err="1">
                <a:solidFill>
                  <a:srgbClr val="7030A0"/>
                </a:solidFill>
              </a:rPr>
              <a:t>abelian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symmetries</a:t>
            </a:r>
            <a:r>
              <a:rPr lang="it-IT" sz="2800" i="1" cap="none" dirty="0">
                <a:solidFill>
                  <a:srgbClr val="7030A0"/>
                </a:solidFill>
              </a:rPr>
              <a:t>?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94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8D31BB7-FF1A-41E3-AE45-A50ACA3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12C547C-157C-4764-A673-496E22BC12EE}"/>
              </a:ext>
            </a:extLst>
          </p:cNvPr>
          <p:cNvSpPr/>
          <p:nvPr/>
        </p:nvSpPr>
        <p:spPr>
          <a:xfrm>
            <a:off x="503353" y="1494020"/>
            <a:ext cx="193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The </a:t>
            </a:r>
            <a:r>
              <a:rPr lang="it-IT" sz="2400" dirty="0" err="1"/>
              <a:t>strategy</a:t>
            </a:r>
            <a:endParaRPr lang="en-GB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C51B787-0D65-4808-B4EC-CBA373BAA6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8467" y="2229625"/>
            <a:ext cx="5319559" cy="421235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E7F09B0-94B5-4BD7-9BBC-B57C58742BB9}"/>
              </a:ext>
            </a:extLst>
          </p:cNvPr>
          <p:cNvSpPr txBox="1"/>
          <p:nvPr/>
        </p:nvSpPr>
        <p:spPr>
          <a:xfrm>
            <a:off x="9947564" y="387888"/>
            <a:ext cx="187867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</a:t>
            </a:r>
            <a:r>
              <a:rPr lang="it-IT" sz="1200" kern="1200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hanks</a:t>
            </a:r>
            <a:r>
              <a:rPr lang="it-IT" sz="1200" kern="12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to Andrea Di Iura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1D300D0D-3FCA-4ED5-B227-085BB6F0ED74}"/>
              </a:ext>
            </a:extLst>
          </p:cNvPr>
          <p:cNvSpPr/>
          <p:nvPr/>
        </p:nvSpPr>
        <p:spPr>
          <a:xfrm>
            <a:off x="4790811" y="2516795"/>
            <a:ext cx="529160" cy="2933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3D2FAB1-B435-4087-BBDC-39FAE154844F}"/>
              </a:ext>
            </a:extLst>
          </p:cNvPr>
          <p:cNvSpPr/>
          <p:nvPr/>
        </p:nvSpPr>
        <p:spPr>
          <a:xfrm>
            <a:off x="503354" y="2478811"/>
            <a:ext cx="396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Starting</a:t>
            </a:r>
            <a:r>
              <a:rPr lang="it-IT" dirty="0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point: global </a:t>
            </a:r>
            <a:r>
              <a:rPr lang="it-IT" dirty="0" err="1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invariance</a:t>
            </a:r>
            <a:endParaRPr lang="en-GB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84E1269-DB9B-4126-A0CC-C828D1B9738D}"/>
              </a:ext>
            </a:extLst>
          </p:cNvPr>
          <p:cNvSpPr/>
          <p:nvPr/>
        </p:nvSpPr>
        <p:spPr>
          <a:xfrm>
            <a:off x="503353" y="4145104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Invariances</a:t>
            </a:r>
            <a:endParaRPr lang="en-GB" dirty="0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21266473-288A-438C-857B-982CCE264EC5}"/>
              </a:ext>
            </a:extLst>
          </p:cNvPr>
          <p:cNvSpPr/>
          <p:nvPr/>
        </p:nvSpPr>
        <p:spPr>
          <a:xfrm>
            <a:off x="4780959" y="4183088"/>
            <a:ext cx="529160" cy="2933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0329D87-671D-4293-B8D8-0525BAD8EBE3}"/>
              </a:ext>
            </a:extLst>
          </p:cNvPr>
          <p:cNvSpPr/>
          <p:nvPr/>
        </p:nvSpPr>
        <p:spPr>
          <a:xfrm>
            <a:off x="503354" y="3377172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Symmetry</a:t>
            </a:r>
            <a:r>
              <a:rPr lang="it-IT" dirty="0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breaking</a:t>
            </a:r>
            <a:endParaRPr lang="en-GB" dirty="0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66F3E447-3A0B-4749-8E81-C79DE52620B1}"/>
              </a:ext>
            </a:extLst>
          </p:cNvPr>
          <p:cNvSpPr/>
          <p:nvPr/>
        </p:nvSpPr>
        <p:spPr>
          <a:xfrm>
            <a:off x="4790811" y="3415155"/>
            <a:ext cx="529160" cy="2933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1396F43D-6C39-4547-9B4F-4A83C2AB74EE}"/>
              </a:ext>
            </a:extLst>
          </p:cNvPr>
          <p:cNvSpPr/>
          <p:nvPr/>
        </p:nvSpPr>
        <p:spPr>
          <a:xfrm>
            <a:off x="4790811" y="5134740"/>
            <a:ext cx="529160" cy="29336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008DD39-2803-492B-89A7-9F975B7DD720}"/>
              </a:ext>
            </a:extLst>
          </p:cNvPr>
          <p:cNvSpPr/>
          <p:nvPr/>
        </p:nvSpPr>
        <p:spPr>
          <a:xfrm>
            <a:off x="522429" y="5061801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7E32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Diagonalization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1721FDEB-4FA0-4C30-B0D7-CDD355FFC0B0}"/>
                  </a:ext>
                </a:extLst>
              </p14:cNvPr>
              <p14:cNvContentPartPr/>
              <p14:nvPr/>
            </p14:nvContentPartPr>
            <p14:xfrm>
              <a:off x="5001911" y="5861449"/>
              <a:ext cx="1649160" cy="66132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1721FDEB-4FA0-4C30-B0D7-CDD355FFC0B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7591" y="5857131"/>
                <a:ext cx="1657800" cy="669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14:cNvPr>
              <p14:cNvContentPartPr/>
              <p14:nvPr/>
            </p14:nvContentPartPr>
            <p14:xfrm>
              <a:off x="7930331" y="609589"/>
              <a:ext cx="180" cy="18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A34CE98-5DBB-47A6-AAA9-4F355298CC20}"/>
              </a:ext>
            </a:extLst>
          </p:cNvPr>
          <p:cNvSpPr txBox="1"/>
          <p:nvPr/>
        </p:nvSpPr>
        <p:spPr>
          <a:xfrm>
            <a:off x="1255313" y="5888063"/>
            <a:ext cx="4142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00B050"/>
                </a:solidFill>
                <a:latin typeface="Segoe Print" panose="02000600000000000000" pitchFamily="2" charset="0"/>
              </a:rPr>
              <a:t>the </a:t>
            </a:r>
            <a:r>
              <a:rPr lang="it-IT" sz="2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final</a:t>
            </a:r>
            <a:r>
              <a:rPr lang="it-IT" sz="2200" b="1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it-IT" sz="2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result</a:t>
            </a:r>
            <a:r>
              <a:rPr lang="it-IT" sz="2200" b="1" dirty="0">
                <a:solidFill>
                  <a:srgbClr val="00B050"/>
                </a:solidFill>
                <a:latin typeface="Segoe Print" panose="02000600000000000000" pitchFamily="2" charset="0"/>
              </a:rPr>
              <a:t> </a:t>
            </a:r>
            <a:r>
              <a:rPr lang="it-IT" sz="2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is</a:t>
            </a:r>
            <a:r>
              <a:rPr lang="it-IT" sz="2200" b="1" dirty="0">
                <a:solidFill>
                  <a:srgbClr val="00B050"/>
                </a:solidFill>
                <a:latin typeface="Segoe Print" panose="02000600000000000000" pitchFamily="2" charset="0"/>
              </a:rPr>
              <a:t> the mixing </a:t>
            </a:r>
            <a:r>
              <a:rPr lang="it-IT" sz="22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matrix</a:t>
            </a:r>
            <a:endParaRPr lang="it-IT" sz="2200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C5FE176F-8101-46B3-AACE-1A6217F7DDA2}"/>
              </a:ext>
            </a:extLst>
          </p:cNvPr>
          <p:cNvSpPr txBox="1">
            <a:spLocks/>
          </p:cNvSpPr>
          <p:nvPr/>
        </p:nvSpPr>
        <p:spPr>
          <a:xfrm>
            <a:off x="864799" y="490174"/>
            <a:ext cx="4532932" cy="5793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i="1" cap="none" dirty="0" err="1">
                <a:solidFill>
                  <a:srgbClr val="7030A0"/>
                </a:solidFill>
              </a:rPr>
              <a:t>Why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u="sng" cap="none" dirty="0">
                <a:solidFill>
                  <a:srgbClr val="7030A0"/>
                </a:solidFill>
              </a:rPr>
              <a:t>non-</a:t>
            </a:r>
            <a:r>
              <a:rPr lang="it-IT" sz="2800" i="1" u="sng" cap="none" dirty="0" err="1">
                <a:solidFill>
                  <a:srgbClr val="7030A0"/>
                </a:solidFill>
              </a:rPr>
              <a:t>abelian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symmetries</a:t>
            </a:r>
            <a:r>
              <a:rPr lang="it-IT" sz="2800" i="1" cap="none" dirty="0">
                <a:solidFill>
                  <a:srgbClr val="7030A0"/>
                </a:solidFill>
              </a:rPr>
              <a:t>?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1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8D31BB7-FF1A-41E3-AE45-A50ACA3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12C547C-157C-4764-A673-496E22BC12EE}"/>
              </a:ext>
            </a:extLst>
          </p:cNvPr>
          <p:cNvSpPr/>
          <p:nvPr/>
        </p:nvSpPr>
        <p:spPr>
          <a:xfrm>
            <a:off x="587708" y="1309514"/>
            <a:ext cx="111832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rgbClr val="0070C0"/>
                </a:solidFill>
              </a:rPr>
              <a:t>Main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difficult</a:t>
            </a:r>
            <a:r>
              <a:rPr lang="it-IT" sz="2200" dirty="0">
                <a:solidFill>
                  <a:srgbClr val="0070C0"/>
                </a:solidFill>
              </a:rPr>
              <a:t> point: break the </a:t>
            </a:r>
            <a:r>
              <a:rPr lang="it-IT" sz="2200" dirty="0" err="1">
                <a:solidFill>
                  <a:srgbClr val="0070C0"/>
                </a:solidFill>
              </a:rPr>
              <a:t>symmetry</a:t>
            </a:r>
            <a:r>
              <a:rPr lang="it-IT" sz="2200" dirty="0">
                <a:solidFill>
                  <a:srgbClr val="0070C0"/>
                </a:solidFill>
              </a:rPr>
              <a:t> in </a:t>
            </a:r>
            <a:r>
              <a:rPr lang="it-IT" sz="2200" dirty="0" err="1">
                <a:solidFill>
                  <a:srgbClr val="0070C0"/>
                </a:solidFill>
              </a:rPr>
              <a:t>order</a:t>
            </a:r>
            <a:r>
              <a:rPr lang="it-IT" sz="2200" dirty="0">
                <a:solidFill>
                  <a:srgbClr val="0070C0"/>
                </a:solidFill>
              </a:rPr>
              <a:t> to </a:t>
            </a:r>
            <a:r>
              <a:rPr lang="it-IT" sz="2200" dirty="0" err="1">
                <a:solidFill>
                  <a:srgbClr val="0070C0"/>
                </a:solidFill>
              </a:rPr>
              <a:t>ensure</a:t>
            </a:r>
            <a:r>
              <a:rPr lang="it-IT" sz="2200" dirty="0">
                <a:solidFill>
                  <a:srgbClr val="0070C0"/>
                </a:solidFill>
              </a:rPr>
              <a:t> the </a:t>
            </a:r>
            <a:r>
              <a:rPr lang="it-IT" sz="2200" dirty="0" err="1">
                <a:solidFill>
                  <a:srgbClr val="0070C0"/>
                </a:solidFill>
              </a:rPr>
              <a:t>desired</a:t>
            </a:r>
            <a:r>
              <a:rPr lang="it-IT" sz="2200" dirty="0">
                <a:solidFill>
                  <a:srgbClr val="0070C0"/>
                </a:solidFill>
              </a:rPr>
              <a:t> mass </a:t>
            </a:r>
            <a:r>
              <a:rPr lang="it-IT" sz="2200" dirty="0" err="1">
                <a:solidFill>
                  <a:srgbClr val="0070C0"/>
                </a:solidFill>
              </a:rPr>
              <a:t>matrices</a:t>
            </a:r>
            <a:endParaRPr lang="en-GB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14:cNvPr>
              <p14:cNvContentPartPr/>
              <p14:nvPr/>
            </p14:nvContentPartPr>
            <p14:xfrm>
              <a:off x="7930331" y="609589"/>
              <a:ext cx="180" cy="18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4" name="Freccia in giù 3">
            <a:extLst>
              <a:ext uri="{FF2B5EF4-FFF2-40B4-BE49-F238E27FC236}">
                <a16:creationId xmlns:a16="http://schemas.microsoft.com/office/drawing/2014/main" id="{ACDC3BBF-1852-4B05-A5D8-9C6DFD023967}"/>
              </a:ext>
            </a:extLst>
          </p:cNvPr>
          <p:cNvSpPr/>
          <p:nvPr/>
        </p:nvSpPr>
        <p:spPr>
          <a:xfrm>
            <a:off x="5392189" y="2011680"/>
            <a:ext cx="221673" cy="443345"/>
          </a:xfrm>
          <a:prstGeom prst="downArrow">
            <a:avLst/>
          </a:prstGeom>
          <a:solidFill>
            <a:schemeClr val="tx2"/>
          </a:solidFill>
        </p:spPr>
        <p:txBody>
          <a:bodyPr wrap="non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6A1B7998-9BEE-4CE2-85BC-0D326C3CC7ED}"/>
              </a:ext>
            </a:extLst>
          </p:cNvPr>
          <p:cNvSpPr/>
          <p:nvPr/>
        </p:nvSpPr>
        <p:spPr>
          <a:xfrm>
            <a:off x="3958179" y="2678347"/>
            <a:ext cx="31570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</a:rPr>
              <a:t>enlarged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</a:rPr>
              <a:t> scalar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</a:rPr>
              <a:t>sector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6DBE24DD-95D5-45B8-B7C2-62BD28995618}"/>
              </a:ext>
            </a:extLst>
          </p:cNvPr>
          <p:cNvSpPr/>
          <p:nvPr/>
        </p:nvSpPr>
        <p:spPr>
          <a:xfrm rot="5400000">
            <a:off x="2741381" y="3402493"/>
            <a:ext cx="410095" cy="2741293"/>
          </a:xfrm>
          <a:prstGeom prst="rightBrac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AAB0FD0-43DC-4FCF-940C-3E5ECD707D4A}"/>
              </a:ext>
            </a:extLst>
          </p:cNvPr>
          <p:cNvSpPr/>
          <p:nvPr/>
        </p:nvSpPr>
        <p:spPr>
          <a:xfrm>
            <a:off x="1607713" y="5054387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usual</a:t>
            </a:r>
            <a:r>
              <a:rPr lang="it-IT" dirty="0">
                <a:solidFill>
                  <a:srgbClr val="7E327A"/>
                </a:solidFill>
                <a:latin typeface="Segoe Print" panose="02000600000000000000" pitchFamily="2" charset="0"/>
              </a:rPr>
              <a:t> SUSY </a:t>
            </a:r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particles</a:t>
            </a:r>
            <a:endParaRPr lang="en-GB" dirty="0"/>
          </a:p>
        </p:txBody>
      </p:sp>
      <p:sp>
        <p:nvSpPr>
          <p:cNvPr id="27" name="Parentesi graffa chiusa 26">
            <a:extLst>
              <a:ext uri="{FF2B5EF4-FFF2-40B4-BE49-F238E27FC236}">
                <a16:creationId xmlns:a16="http://schemas.microsoft.com/office/drawing/2014/main" id="{8E6767C3-D798-478D-998F-40D2073A8F4B}"/>
              </a:ext>
            </a:extLst>
          </p:cNvPr>
          <p:cNvSpPr/>
          <p:nvPr/>
        </p:nvSpPr>
        <p:spPr>
          <a:xfrm rot="5400000">
            <a:off x="5009277" y="3888112"/>
            <a:ext cx="843407" cy="2227812"/>
          </a:xfrm>
          <a:prstGeom prst="rightBrace">
            <a:avLst>
              <a:gd name="adj1" fmla="val 8333"/>
              <a:gd name="adj2" fmla="val 50000"/>
            </a:avLst>
          </a:prstGeom>
          <a:gradFill>
            <a:gsLst>
              <a:gs pos="0">
                <a:srgbClr val="0070C0"/>
              </a:gs>
              <a:gs pos="100000">
                <a:schemeClr val="accent1">
                  <a:lumMod val="57000"/>
                  <a:lumOff val="4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F5503DB-A345-43D7-AD10-C5C810B2069A}"/>
              </a:ext>
            </a:extLst>
          </p:cNvPr>
          <p:cNvSpPr/>
          <p:nvPr/>
        </p:nvSpPr>
        <p:spPr>
          <a:xfrm>
            <a:off x="6966065" y="4962054"/>
            <a:ext cx="2305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 err="1">
                <a:solidFill>
                  <a:srgbClr val="1813ED"/>
                </a:solidFill>
                <a:latin typeface="Segoe Print" panose="02000600000000000000" pitchFamily="2" charset="0"/>
              </a:rPr>
              <a:t>additional</a:t>
            </a:r>
            <a:r>
              <a:rPr lang="it-IT" dirty="0">
                <a:solidFill>
                  <a:srgbClr val="1813ED"/>
                </a:solidFill>
                <a:latin typeface="Segoe Print" panose="02000600000000000000" pitchFamily="2" charset="0"/>
              </a:rPr>
              <a:t> </a:t>
            </a:r>
            <a:r>
              <a:rPr lang="it-IT" dirty="0" err="1">
                <a:solidFill>
                  <a:srgbClr val="1813ED"/>
                </a:solidFill>
                <a:latin typeface="Segoe Print" panose="02000600000000000000" pitchFamily="2" charset="0"/>
              </a:rPr>
              <a:t>scalars</a:t>
            </a:r>
            <a:r>
              <a:rPr lang="it-IT" dirty="0">
                <a:solidFill>
                  <a:srgbClr val="1813ED"/>
                </a:solidFill>
                <a:latin typeface="Segoe Print" panose="02000600000000000000" pitchFamily="2" charset="0"/>
              </a:rPr>
              <a:t> for VEV </a:t>
            </a:r>
            <a:r>
              <a:rPr lang="it-IT" dirty="0" err="1">
                <a:solidFill>
                  <a:srgbClr val="1813ED"/>
                </a:solidFill>
                <a:latin typeface="Segoe Print" panose="02000600000000000000" pitchFamily="2" charset="0"/>
              </a:rPr>
              <a:t>alignment</a:t>
            </a:r>
            <a:endParaRPr lang="en-GB" dirty="0">
              <a:solidFill>
                <a:srgbClr val="1813ED"/>
              </a:solidFill>
            </a:endParaRPr>
          </a:p>
        </p:txBody>
      </p:sp>
      <p:sp>
        <p:nvSpPr>
          <p:cNvPr id="30" name="Parentesi graffa chiusa 29">
            <a:extLst>
              <a:ext uri="{FF2B5EF4-FFF2-40B4-BE49-F238E27FC236}">
                <a16:creationId xmlns:a16="http://schemas.microsoft.com/office/drawing/2014/main" id="{0A0B9CC0-C5CA-4733-9289-5F469337F66F}"/>
              </a:ext>
            </a:extLst>
          </p:cNvPr>
          <p:cNvSpPr/>
          <p:nvPr/>
        </p:nvSpPr>
        <p:spPr>
          <a:xfrm rot="5400000">
            <a:off x="7257176" y="3903490"/>
            <a:ext cx="474075" cy="1803281"/>
          </a:xfrm>
          <a:prstGeom prst="rightBrace">
            <a:avLst>
              <a:gd name="adj1" fmla="val 8333"/>
              <a:gd name="adj2" fmla="val 50000"/>
            </a:avLst>
          </a:prstGeom>
          <a:gradFill>
            <a:gsLst>
              <a:gs pos="88000">
                <a:srgbClr val="00B050"/>
              </a:gs>
              <a:gs pos="1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09BC6DA4-45D6-4511-8BBE-98FA83141636}"/>
              </a:ext>
            </a:extLst>
          </p:cNvPr>
          <p:cNvSpPr/>
          <p:nvPr/>
        </p:nvSpPr>
        <p:spPr>
          <a:xfrm>
            <a:off x="4263629" y="5576119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Segoe Print" panose="02000600000000000000" pitchFamily="2" charset="0"/>
              </a:rPr>
              <a:t>new scalar </a:t>
            </a:r>
            <a:r>
              <a:rPr lang="it-IT" dirty="0" err="1">
                <a:solidFill>
                  <a:srgbClr val="0070C0"/>
                </a:solidFill>
                <a:latin typeface="Segoe Print" panose="02000600000000000000" pitchFamily="2" charset="0"/>
              </a:rPr>
              <a:t>fields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A7543E6-E521-4BA2-9E9E-F394D55E3631}"/>
              </a:ext>
            </a:extLst>
          </p:cNvPr>
          <p:cNvSpPr txBox="1"/>
          <p:nvPr/>
        </p:nvSpPr>
        <p:spPr>
          <a:xfrm>
            <a:off x="9005731" y="2794727"/>
            <a:ext cx="230539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Altarelli</a:t>
            </a:r>
            <a:r>
              <a:rPr lang="it-IT" sz="12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Feruglio, Merlo (2009)</a:t>
            </a:r>
            <a:endParaRPr lang="it-IT" sz="1200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0323AC48-B994-4FA1-BAF3-0F703D7B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00" y="490174"/>
            <a:ext cx="3685034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400" i="1" cap="none" dirty="0">
                <a:solidFill>
                  <a:srgbClr val="7030A0"/>
                </a:solidFill>
              </a:rPr>
              <a:t>Building concrete </a:t>
            </a:r>
            <a:r>
              <a:rPr lang="it-IT" sz="2400" i="1" cap="none" dirty="0" err="1">
                <a:solidFill>
                  <a:srgbClr val="7030A0"/>
                </a:solidFill>
              </a:rPr>
              <a:t>models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302F7FB-C157-4EA5-9613-DA570C3E0B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757" y="3225614"/>
            <a:ext cx="8192734" cy="123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71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8D31BB7-FF1A-41E3-AE45-A50ACA3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12C547C-157C-4764-A673-496E22BC12EE}"/>
              </a:ext>
            </a:extLst>
          </p:cNvPr>
          <p:cNvSpPr/>
          <p:nvPr/>
        </p:nvSpPr>
        <p:spPr>
          <a:xfrm>
            <a:off x="587708" y="1309514"/>
            <a:ext cx="110634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rgbClr val="0070C0"/>
                </a:solidFill>
              </a:rPr>
              <a:t>writing</a:t>
            </a:r>
            <a:r>
              <a:rPr lang="it-IT" sz="2200" dirty="0">
                <a:solidFill>
                  <a:srgbClr val="0070C0"/>
                </a:solidFill>
              </a:rPr>
              <a:t> down the </a:t>
            </a:r>
            <a:r>
              <a:rPr lang="it-IT" sz="2200" dirty="0" err="1">
                <a:solidFill>
                  <a:srgbClr val="0070C0"/>
                </a:solidFill>
              </a:rPr>
              <a:t>most</a:t>
            </a:r>
            <a:r>
              <a:rPr lang="it-IT" sz="2200" dirty="0">
                <a:solidFill>
                  <a:srgbClr val="0070C0"/>
                </a:solidFill>
              </a:rPr>
              <a:t> general </a:t>
            </a:r>
            <a:r>
              <a:rPr lang="it-IT" sz="2200" dirty="0" err="1">
                <a:solidFill>
                  <a:srgbClr val="0070C0"/>
                </a:solidFill>
              </a:rPr>
              <a:t>Lagrangian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invariant</a:t>
            </a:r>
            <a:r>
              <a:rPr lang="it-IT" sz="2200" dirty="0">
                <a:solidFill>
                  <a:srgbClr val="0070C0"/>
                </a:solidFill>
              </a:rPr>
              <a:t> under the SM </a:t>
            </a:r>
            <a:r>
              <a:rPr lang="it-IT" sz="2200" dirty="0" err="1">
                <a:solidFill>
                  <a:srgbClr val="0070C0"/>
                </a:solidFill>
              </a:rPr>
              <a:t>gauge</a:t>
            </a:r>
            <a:r>
              <a:rPr lang="it-IT" sz="2200" dirty="0">
                <a:solidFill>
                  <a:srgbClr val="0070C0"/>
                </a:solidFill>
              </a:rPr>
              <a:t> group x S</a:t>
            </a:r>
            <a:r>
              <a:rPr lang="it-IT" sz="2200" baseline="-25000" dirty="0">
                <a:solidFill>
                  <a:srgbClr val="0070C0"/>
                </a:solidFill>
              </a:rPr>
              <a:t>4</a:t>
            </a:r>
            <a:endParaRPr lang="en-GB" sz="2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14:cNvPr>
              <p14:cNvContentPartPr/>
              <p14:nvPr/>
            </p14:nvContentPartPr>
            <p14:xfrm>
              <a:off x="7930331" y="609589"/>
              <a:ext cx="180" cy="18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25" name="Rettangolo 24">
            <a:extLst>
              <a:ext uri="{FF2B5EF4-FFF2-40B4-BE49-F238E27FC236}">
                <a16:creationId xmlns:a16="http://schemas.microsoft.com/office/drawing/2014/main" id="{D40B9C48-D1EE-4C13-9893-5F6BF232C4BC}"/>
              </a:ext>
            </a:extLst>
          </p:cNvPr>
          <p:cNvSpPr/>
          <p:nvPr/>
        </p:nvSpPr>
        <p:spPr>
          <a:xfrm>
            <a:off x="2234499" y="2909700"/>
            <a:ext cx="214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Dirac</a:t>
            </a:r>
            <a:r>
              <a:rPr lang="it-IT" dirty="0">
                <a:solidFill>
                  <a:srgbClr val="7E327A"/>
                </a:solidFill>
                <a:latin typeface="Segoe Print" panose="02000600000000000000" pitchFamily="2" charset="0"/>
              </a:rPr>
              <a:t> mass </a:t>
            </a:r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term</a:t>
            </a:r>
            <a:endParaRPr lang="en-GB" dirty="0"/>
          </a:p>
        </p:txBody>
      </p:sp>
      <p:sp>
        <p:nvSpPr>
          <p:cNvPr id="26" name="Parentesi graffa chiusa 25">
            <a:extLst>
              <a:ext uri="{FF2B5EF4-FFF2-40B4-BE49-F238E27FC236}">
                <a16:creationId xmlns:a16="http://schemas.microsoft.com/office/drawing/2014/main" id="{AD238D75-8041-4D08-A87F-059D771B2DD3}"/>
              </a:ext>
            </a:extLst>
          </p:cNvPr>
          <p:cNvSpPr/>
          <p:nvPr/>
        </p:nvSpPr>
        <p:spPr>
          <a:xfrm rot="5400000">
            <a:off x="6626628" y="865675"/>
            <a:ext cx="410095" cy="3837709"/>
          </a:xfrm>
          <a:prstGeom prst="rightBrace">
            <a:avLst>
              <a:gd name="adj1" fmla="val 58333"/>
              <a:gd name="adj2" fmla="val 50000"/>
            </a:avLst>
          </a:prstGeom>
          <a:noFill/>
          <a:ln>
            <a:solidFill>
              <a:srgbClr val="826E7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A6FAC998-AEFD-4E8F-BD46-645046535CDE}"/>
              </a:ext>
            </a:extLst>
          </p:cNvPr>
          <p:cNvSpPr/>
          <p:nvPr/>
        </p:nvSpPr>
        <p:spPr>
          <a:xfrm>
            <a:off x="5706448" y="2911005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7E327A"/>
                </a:solidFill>
                <a:latin typeface="Segoe Print" panose="02000600000000000000" pitchFamily="2" charset="0"/>
              </a:rPr>
              <a:t>Majorana mass </a:t>
            </a:r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terms</a:t>
            </a:r>
            <a:endParaRPr lang="en-GB" dirty="0"/>
          </a:p>
        </p:txBody>
      </p:sp>
      <p:sp>
        <p:nvSpPr>
          <p:cNvPr id="20" name="Freccia angolare in su 19">
            <a:extLst>
              <a:ext uri="{FF2B5EF4-FFF2-40B4-BE49-F238E27FC236}">
                <a16:creationId xmlns:a16="http://schemas.microsoft.com/office/drawing/2014/main" id="{ACF4BB53-C846-483F-8338-5D0D4F247E43}"/>
              </a:ext>
            </a:extLst>
          </p:cNvPr>
          <p:cNvSpPr/>
          <p:nvPr/>
        </p:nvSpPr>
        <p:spPr>
          <a:xfrm rot="5400000">
            <a:off x="5198226" y="5721641"/>
            <a:ext cx="665018" cy="847899"/>
          </a:xfrm>
          <a:prstGeom prst="bent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0BD947F-B6FF-40D0-9500-BC61DF06FDDB}"/>
              </a:ext>
            </a:extLst>
          </p:cNvPr>
          <p:cNvSpPr/>
          <p:nvPr/>
        </p:nvSpPr>
        <p:spPr>
          <a:xfrm>
            <a:off x="7852581" y="5883980"/>
            <a:ext cx="777777" cy="52322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U</a:t>
            </a:r>
            <a:r>
              <a:rPr lang="it-IT" sz="2800" baseline="-25000" dirty="0">
                <a:solidFill>
                  <a:srgbClr val="0070C0"/>
                </a:solidFill>
              </a:rPr>
              <a:t>BM</a:t>
            </a:r>
            <a:endParaRPr lang="en-GB" sz="2800" baseline="-25000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830DCD9-B9B9-45A2-9F4C-6331043A8C48}"/>
              </a:ext>
            </a:extLst>
          </p:cNvPr>
          <p:cNvSpPr txBox="1"/>
          <p:nvPr/>
        </p:nvSpPr>
        <p:spPr>
          <a:xfrm>
            <a:off x="3058838" y="6037868"/>
            <a:ext cx="172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type</a:t>
            </a:r>
            <a:r>
              <a:rPr lang="it-IT" dirty="0">
                <a:solidFill>
                  <a:srgbClr val="FF0000"/>
                </a:solidFill>
              </a:rPr>
              <a:t>-I </a:t>
            </a:r>
            <a:r>
              <a:rPr lang="it-IT" dirty="0" err="1">
                <a:solidFill>
                  <a:srgbClr val="FF0000"/>
                </a:solidFill>
              </a:rPr>
              <a:t>see-saw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37305573-74CC-4F89-8795-DB113416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00" y="479090"/>
            <a:ext cx="3685034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400" i="1" cap="none" dirty="0">
                <a:solidFill>
                  <a:srgbClr val="7030A0"/>
                </a:solidFill>
              </a:rPr>
              <a:t>Building concrete </a:t>
            </a:r>
            <a:r>
              <a:rPr lang="it-IT" sz="2400" i="1" cap="none" dirty="0" err="1">
                <a:solidFill>
                  <a:srgbClr val="7030A0"/>
                </a:solidFill>
              </a:rPr>
              <a:t>models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875FCB65-93FF-49AD-8A9A-19C46DC482C8}"/>
              </a:ext>
            </a:extLst>
          </p:cNvPr>
          <p:cNvCxnSpPr>
            <a:cxnSpLocks/>
          </p:cNvCxnSpPr>
          <p:nvPr/>
        </p:nvCxnSpPr>
        <p:spPr>
          <a:xfrm>
            <a:off x="6223462" y="3708899"/>
            <a:ext cx="4599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0AF22D82-FB24-466D-8A1A-3AD09C9BE65B}"/>
              </a:ext>
            </a:extLst>
          </p:cNvPr>
          <p:cNvSpPr/>
          <p:nvPr/>
        </p:nvSpPr>
        <p:spPr>
          <a:xfrm>
            <a:off x="7066756" y="3705973"/>
            <a:ext cx="361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alignment</a:t>
            </a:r>
            <a:r>
              <a:rPr lang="it-IT" dirty="0">
                <a:solidFill>
                  <a:srgbClr val="7E327A"/>
                </a:solidFill>
                <a:latin typeface="Segoe Print" panose="02000600000000000000" pitchFamily="2" charset="0"/>
              </a:rPr>
              <a:t> in the </a:t>
            </a:r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flavor</a:t>
            </a:r>
            <a:r>
              <a:rPr lang="it-IT" dirty="0">
                <a:solidFill>
                  <a:srgbClr val="7E327A"/>
                </a:solidFill>
                <a:latin typeface="Segoe Print" panose="02000600000000000000" pitchFamily="2" charset="0"/>
              </a:rPr>
              <a:t> </a:t>
            </a:r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spave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" name="Input penna 95">
                <a:extLst>
                  <a:ext uri="{FF2B5EF4-FFF2-40B4-BE49-F238E27FC236}">
                    <a16:creationId xmlns:a16="http://schemas.microsoft.com/office/drawing/2014/main" id="{43966905-F76F-4F01-8C88-8B4689846F84}"/>
                  </a:ext>
                </a:extLst>
              </p14:cNvPr>
              <p14:cNvContentPartPr/>
              <p14:nvPr/>
            </p14:nvContentPartPr>
            <p14:xfrm>
              <a:off x="736991" y="3014722"/>
              <a:ext cx="180" cy="180"/>
            </p14:xfrm>
          </p:contentPart>
        </mc:Choice>
        <mc:Fallback xmlns="">
          <p:pic>
            <p:nvPicPr>
              <p:cNvPr id="96" name="Input penna 95">
                <a:extLst>
                  <a:ext uri="{FF2B5EF4-FFF2-40B4-BE49-F238E27FC236}">
                    <a16:creationId xmlns:a16="http://schemas.microsoft.com/office/drawing/2014/main" id="{43966905-F76F-4F01-8C88-8B4689846F84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7" name="Input penna 96">
                <a:extLst>
                  <a:ext uri="{FF2B5EF4-FFF2-40B4-BE49-F238E27FC236}">
                    <a16:creationId xmlns:a16="http://schemas.microsoft.com/office/drawing/2014/main" id="{E4A66A21-DFA8-4CB3-9D5F-365B57B825B3}"/>
                  </a:ext>
                </a:extLst>
              </p14:cNvPr>
              <p14:cNvContentPartPr/>
              <p14:nvPr/>
            </p14:nvContentPartPr>
            <p14:xfrm>
              <a:off x="1091591" y="3186442"/>
              <a:ext cx="180" cy="180"/>
            </p14:xfrm>
          </p:contentPart>
        </mc:Choice>
        <mc:Fallback xmlns="">
          <p:pic>
            <p:nvPicPr>
              <p:cNvPr id="97" name="Input penna 96">
                <a:extLst>
                  <a:ext uri="{FF2B5EF4-FFF2-40B4-BE49-F238E27FC236}">
                    <a16:creationId xmlns:a16="http://schemas.microsoft.com/office/drawing/2014/main" id="{E4A66A21-DFA8-4CB3-9D5F-365B57B825B3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8" name="Input penna 97">
                <a:extLst>
                  <a:ext uri="{FF2B5EF4-FFF2-40B4-BE49-F238E27FC236}">
                    <a16:creationId xmlns:a16="http://schemas.microsoft.com/office/drawing/2014/main" id="{779290BC-BA26-4A7B-9D05-0B433778885C}"/>
                  </a:ext>
                </a:extLst>
              </p14:cNvPr>
              <p14:cNvContentPartPr/>
              <p14:nvPr/>
            </p14:nvContentPartPr>
            <p14:xfrm>
              <a:off x="1113731" y="3203002"/>
              <a:ext cx="180" cy="180"/>
            </p14:xfrm>
          </p:contentPart>
        </mc:Choice>
        <mc:Fallback xmlns="">
          <p:pic>
            <p:nvPicPr>
              <p:cNvPr id="98" name="Input penna 97">
                <a:extLst>
                  <a:ext uri="{FF2B5EF4-FFF2-40B4-BE49-F238E27FC236}">
                    <a16:creationId xmlns:a16="http://schemas.microsoft.com/office/drawing/2014/main" id="{779290BC-BA26-4A7B-9D05-0B433778885C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0" name="Input penna 99">
                <a:extLst>
                  <a:ext uri="{FF2B5EF4-FFF2-40B4-BE49-F238E27FC236}">
                    <a16:creationId xmlns:a16="http://schemas.microsoft.com/office/drawing/2014/main" id="{78A1AC48-C481-4EE1-9D5C-C86D9FAB8632}"/>
                  </a:ext>
                </a:extLst>
              </p14:cNvPr>
              <p14:cNvContentPartPr/>
              <p14:nvPr/>
            </p14:nvContentPartPr>
            <p14:xfrm>
              <a:off x="1141451" y="3214162"/>
              <a:ext cx="180" cy="180"/>
            </p14:xfrm>
          </p:contentPart>
        </mc:Choice>
        <mc:Fallback xmlns="">
          <p:pic>
            <p:nvPicPr>
              <p:cNvPr id="100" name="Input penna 99">
                <a:extLst>
                  <a:ext uri="{FF2B5EF4-FFF2-40B4-BE49-F238E27FC236}">
                    <a16:creationId xmlns:a16="http://schemas.microsoft.com/office/drawing/2014/main" id="{78A1AC48-C481-4EE1-9D5C-C86D9FAB8632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103" name="Rettangolo 102">
            <a:extLst>
              <a:ext uri="{FF2B5EF4-FFF2-40B4-BE49-F238E27FC236}">
                <a16:creationId xmlns:a16="http://schemas.microsoft.com/office/drawing/2014/main" id="{62882D42-46A9-4E02-B2FF-D525FEE1E19F}"/>
              </a:ext>
            </a:extLst>
          </p:cNvPr>
          <p:cNvSpPr/>
          <p:nvPr/>
        </p:nvSpPr>
        <p:spPr>
          <a:xfrm rot="18628848">
            <a:off x="-49497" y="2871849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err="1"/>
              <a:t>symmetry</a:t>
            </a:r>
            <a:r>
              <a:rPr lang="it-IT" dirty="0"/>
              <a:t> breaking</a:t>
            </a:r>
            <a:endParaRPr lang="en-GB" dirty="0"/>
          </a:p>
        </p:txBody>
      </p:sp>
      <p:cxnSp>
        <p:nvCxnSpPr>
          <p:cNvPr id="105" name="Connettore curvo 104">
            <a:extLst>
              <a:ext uri="{FF2B5EF4-FFF2-40B4-BE49-F238E27FC236}">
                <a16:creationId xmlns:a16="http://schemas.microsoft.com/office/drawing/2014/main" id="{FFAAA074-CFC9-45D4-87D5-DA62F02CC5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35165" y="2295915"/>
            <a:ext cx="1233298" cy="2423584"/>
          </a:xfrm>
          <a:prstGeom prst="curvedConnector3">
            <a:avLst>
              <a:gd name="adj1" fmla="val 11853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3CA48614-1BA8-47E1-8E42-67BB9112ED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5764" y="1879622"/>
            <a:ext cx="7068011" cy="633796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42B88C9-7C00-4B13-9331-A5AABFBA81AB}"/>
              </a:ext>
            </a:extLst>
          </p:cNvPr>
          <p:cNvCxnSpPr>
            <a:cxnSpLocks/>
          </p:cNvCxnSpPr>
          <p:nvPr/>
        </p:nvCxnSpPr>
        <p:spPr>
          <a:xfrm flipH="1">
            <a:off x="3307434" y="2403222"/>
            <a:ext cx="534648" cy="450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5E3333DB-63BD-4890-8307-255FDA00C1C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8838" y="3409627"/>
            <a:ext cx="3686600" cy="99182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E20CD4F-BB84-4239-8B74-5B8E965D6CB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18847" y="4510813"/>
            <a:ext cx="9346746" cy="11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8D31BB7-FF1A-41E3-AE45-A50ACA3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C07F2C41-355B-4461-BAFA-4875BEDC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9" y="490174"/>
            <a:ext cx="3701659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400" i="1" cap="none" dirty="0" err="1">
                <a:solidFill>
                  <a:srgbClr val="7030A0"/>
                </a:solidFill>
              </a:rPr>
              <a:t>Where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Flavor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meets</a:t>
            </a:r>
            <a:r>
              <a:rPr lang="it-IT" sz="2400" i="1" cap="none" dirty="0">
                <a:solidFill>
                  <a:srgbClr val="7030A0"/>
                </a:solidFill>
              </a:rPr>
              <a:t> GUT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14:cNvPr>
              <p14:cNvContentPartPr/>
              <p14:nvPr/>
            </p14:nvContentPartPr>
            <p14:xfrm>
              <a:off x="7930331" y="609589"/>
              <a:ext cx="180" cy="18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EE7D69F2-69F4-44E9-B6F4-BC1EFE23EA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84991" y="1851489"/>
            <a:ext cx="5251909" cy="360772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36BE046-9818-46B2-9472-4A7B921210A0}"/>
              </a:ext>
            </a:extLst>
          </p:cNvPr>
          <p:cNvSpPr txBox="1"/>
          <p:nvPr/>
        </p:nvSpPr>
        <p:spPr>
          <a:xfrm>
            <a:off x="8589807" y="3045799"/>
            <a:ext cx="129679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King,Luhn</a:t>
            </a:r>
            <a:r>
              <a:rPr lang="it-IT" sz="12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(2013)</a:t>
            </a:r>
            <a:endParaRPr lang="it-IT" sz="1200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F3EED0-9E31-46A3-A186-6553B91C5098}"/>
              </a:ext>
            </a:extLst>
          </p:cNvPr>
          <p:cNvSpPr/>
          <p:nvPr/>
        </p:nvSpPr>
        <p:spPr>
          <a:xfrm>
            <a:off x="743955" y="1323443"/>
            <a:ext cx="81898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rgbClr val="0070C0"/>
                </a:solidFill>
              </a:rPr>
              <a:t>Symmetries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acting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simultaneously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but</a:t>
            </a:r>
            <a:r>
              <a:rPr lang="it-IT" sz="2200" dirty="0">
                <a:solidFill>
                  <a:srgbClr val="0070C0"/>
                </a:solidFill>
              </a:rPr>
              <a:t> with </a:t>
            </a:r>
            <a:r>
              <a:rPr lang="it-IT" sz="2200" dirty="0" err="1">
                <a:solidFill>
                  <a:srgbClr val="0070C0"/>
                </a:solidFill>
              </a:rPr>
              <a:t>very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different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roles</a:t>
            </a:r>
            <a:endParaRPr lang="en-GB" sz="2200" dirty="0"/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218FCF84-0429-402C-A845-601E23AAD3CB}"/>
              </a:ext>
            </a:extLst>
          </p:cNvPr>
          <p:cNvSpPr/>
          <p:nvPr/>
        </p:nvSpPr>
        <p:spPr>
          <a:xfrm>
            <a:off x="2948247" y="4765964"/>
            <a:ext cx="604058" cy="144087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420AEF3-9B9B-40A4-BA88-228447C00CCA}"/>
              </a:ext>
            </a:extLst>
          </p:cNvPr>
          <p:cNvSpPr/>
          <p:nvPr/>
        </p:nvSpPr>
        <p:spPr>
          <a:xfrm>
            <a:off x="574079" y="4514841"/>
            <a:ext cx="2165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matrix</a:t>
            </a:r>
            <a:r>
              <a:rPr lang="it-IT" dirty="0">
                <a:solidFill>
                  <a:srgbClr val="7E327A"/>
                </a:solidFill>
                <a:latin typeface="Segoe Print" panose="02000600000000000000" pitchFamily="2" charset="0"/>
              </a:rPr>
              <a:t> </a:t>
            </a:r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elements</a:t>
            </a:r>
            <a:r>
              <a:rPr lang="it-IT" dirty="0">
                <a:solidFill>
                  <a:srgbClr val="7E327A"/>
                </a:solidFill>
                <a:latin typeface="Segoe Print" panose="02000600000000000000" pitchFamily="2" charset="0"/>
              </a:rPr>
              <a:t> are </a:t>
            </a:r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related</a:t>
            </a:r>
            <a:endParaRPr lang="en-GB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7446B4C-B735-4A8E-B239-5D88CCEBB251}"/>
              </a:ext>
            </a:extLst>
          </p:cNvPr>
          <p:cNvSpPr/>
          <p:nvPr/>
        </p:nvSpPr>
        <p:spPr>
          <a:xfrm>
            <a:off x="8402399" y="4797429"/>
            <a:ext cx="32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7E327A"/>
                </a:solidFill>
                <a:latin typeface="Segoe Print" panose="02000600000000000000" pitchFamily="2" charset="0"/>
              </a:rPr>
              <a:t>mass </a:t>
            </a:r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matrices</a:t>
            </a:r>
            <a:r>
              <a:rPr lang="it-IT" dirty="0">
                <a:solidFill>
                  <a:srgbClr val="7E327A"/>
                </a:solidFill>
                <a:latin typeface="Segoe Print" panose="02000600000000000000" pitchFamily="2" charset="0"/>
              </a:rPr>
              <a:t> are </a:t>
            </a:r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related</a:t>
            </a:r>
            <a:endParaRPr lang="en-GB" dirty="0"/>
          </a:p>
        </p:txBody>
      </p:sp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E5BE1F5C-7884-4519-8D3E-4458105C2286}"/>
              </a:ext>
            </a:extLst>
          </p:cNvPr>
          <p:cNvSpPr/>
          <p:nvPr/>
        </p:nvSpPr>
        <p:spPr>
          <a:xfrm rot="10800000">
            <a:off x="7492528" y="4910051"/>
            <a:ext cx="604058" cy="144087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BC49F7F-5AFB-4867-A55E-F741FF74FAB0}"/>
                  </a:ext>
                </a:extLst>
              </p:cNvPr>
              <p:cNvSpPr txBox="1"/>
              <p:nvPr/>
            </p:nvSpPr>
            <p:spPr>
              <a:xfrm>
                <a:off x="9531617" y="5506141"/>
                <a:ext cx="1241677" cy="3841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sz="24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GB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GB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BC49F7F-5AFB-4867-A55E-F741FF74F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617" y="5506141"/>
                <a:ext cx="1241677" cy="3841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>
            <a:extLst>
              <a:ext uri="{FF2B5EF4-FFF2-40B4-BE49-F238E27FC236}">
                <a16:creationId xmlns:a16="http://schemas.microsoft.com/office/drawing/2014/main" id="{2077FD4D-788E-4FCF-89DB-25BEC6A62ACE}"/>
              </a:ext>
            </a:extLst>
          </p:cNvPr>
          <p:cNvSpPr/>
          <p:nvPr/>
        </p:nvSpPr>
        <p:spPr>
          <a:xfrm>
            <a:off x="7242369" y="5515744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as</a:t>
            </a:r>
            <a:r>
              <a:rPr lang="it-IT" i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 </a:t>
            </a:r>
            <a:r>
              <a:rPr lang="it-IT" i="1" dirty="0" err="1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minimal</a:t>
            </a:r>
            <a:r>
              <a:rPr lang="it-IT" i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SU(5)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7E323BD-03E7-421D-8FDB-4FCB9AE58294}"/>
              </a:ext>
            </a:extLst>
          </p:cNvPr>
          <p:cNvSpPr/>
          <p:nvPr/>
        </p:nvSpPr>
        <p:spPr>
          <a:xfrm>
            <a:off x="710604" y="5125984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as</a:t>
            </a:r>
            <a:r>
              <a:rPr lang="it-IT" i="1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for BM</a:t>
            </a:r>
          </a:p>
        </p:txBody>
      </p:sp>
    </p:spTree>
    <p:extLst>
      <p:ext uri="{BB962C8B-B14F-4D97-AF65-F5344CB8AC3E}">
        <p14:creationId xmlns:p14="http://schemas.microsoft.com/office/powerpoint/2010/main" val="176670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8D31BB7-FF1A-41E3-AE45-A50ACA3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14:cNvPr>
              <p14:cNvContentPartPr/>
              <p14:nvPr/>
            </p14:nvContentPartPr>
            <p14:xfrm>
              <a:off x="7930331" y="609589"/>
              <a:ext cx="180" cy="18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4" name="Rettangolo 3">
            <a:extLst>
              <a:ext uri="{FF2B5EF4-FFF2-40B4-BE49-F238E27FC236}">
                <a16:creationId xmlns:a16="http://schemas.microsoft.com/office/drawing/2014/main" id="{74F3EED0-9E31-46A3-A186-6553B91C5098}"/>
              </a:ext>
            </a:extLst>
          </p:cNvPr>
          <p:cNvSpPr/>
          <p:nvPr/>
        </p:nvSpPr>
        <p:spPr>
          <a:xfrm>
            <a:off x="743955" y="1428740"/>
            <a:ext cx="92865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err="1"/>
              <a:t>Starting</a:t>
            </a:r>
            <a:r>
              <a:rPr lang="it-IT" sz="2200" dirty="0"/>
              <a:t> point: </a:t>
            </a:r>
            <a:r>
              <a:rPr lang="it-IT" sz="2200" dirty="0">
                <a:solidFill>
                  <a:srgbClr val="0070C0"/>
                </a:solidFill>
              </a:rPr>
              <a:t>the </a:t>
            </a:r>
            <a:r>
              <a:rPr lang="it-IT" sz="2200" dirty="0" err="1">
                <a:solidFill>
                  <a:srgbClr val="0070C0"/>
                </a:solidFill>
              </a:rPr>
              <a:t>Cabibbo</a:t>
            </a:r>
            <a:r>
              <a:rPr lang="it-IT" sz="2200" dirty="0">
                <a:solidFill>
                  <a:srgbClr val="0070C0"/>
                </a:solidFill>
              </a:rPr>
              <a:t> angle </a:t>
            </a:r>
            <a:r>
              <a:rPr lang="it-IT" sz="2200" dirty="0" err="1">
                <a:solidFill>
                  <a:srgbClr val="0070C0"/>
                </a:solidFill>
              </a:rPr>
              <a:t>plays</a:t>
            </a:r>
            <a:r>
              <a:rPr lang="it-IT" sz="2200" dirty="0">
                <a:solidFill>
                  <a:srgbClr val="0070C0"/>
                </a:solidFill>
              </a:rPr>
              <a:t> a </a:t>
            </a:r>
            <a:r>
              <a:rPr lang="it-IT" sz="2200" dirty="0" err="1">
                <a:solidFill>
                  <a:srgbClr val="0070C0"/>
                </a:solidFill>
              </a:rPr>
              <a:t>fundamental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role</a:t>
            </a:r>
            <a:r>
              <a:rPr lang="it-IT" sz="2200" dirty="0">
                <a:solidFill>
                  <a:srgbClr val="0070C0"/>
                </a:solidFill>
              </a:rPr>
              <a:t> in neutrino </a:t>
            </a:r>
          </a:p>
          <a:p>
            <a:r>
              <a:rPr lang="it-IT" sz="2200" dirty="0">
                <a:solidFill>
                  <a:srgbClr val="0070C0"/>
                </a:solidFill>
              </a:rPr>
              <a:t>mixing and </a:t>
            </a:r>
            <a:r>
              <a:rPr lang="it-IT" sz="2200" dirty="0" err="1">
                <a:solidFill>
                  <a:srgbClr val="0070C0"/>
                </a:solidFill>
              </a:rPr>
              <a:t>charged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lepton</a:t>
            </a:r>
            <a:r>
              <a:rPr lang="it-IT" sz="2200" dirty="0">
                <a:solidFill>
                  <a:srgbClr val="0070C0"/>
                </a:solidFill>
              </a:rPr>
              <a:t> </a:t>
            </a:r>
            <a:r>
              <a:rPr lang="it-IT" sz="2200" dirty="0" err="1">
                <a:solidFill>
                  <a:srgbClr val="0070C0"/>
                </a:solidFill>
              </a:rPr>
              <a:t>hierarchy</a:t>
            </a:r>
            <a:endParaRPr lang="en-GB" sz="2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E29962D-BDC1-4C6D-A0D8-10FDA36197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3955" y="2655512"/>
            <a:ext cx="5668390" cy="3174479"/>
          </a:xfrm>
          <a:prstGeom prst="rect">
            <a:avLst/>
          </a:prstGeom>
        </p:spPr>
      </p:pic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E9060B7-6B40-475F-B7C4-D45EA8CB9449}"/>
              </a:ext>
            </a:extLst>
          </p:cNvPr>
          <p:cNvCxnSpPr/>
          <p:nvPr/>
        </p:nvCxnSpPr>
        <p:spPr>
          <a:xfrm>
            <a:off x="8589818" y="5580611"/>
            <a:ext cx="22167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10558087-E574-4D31-B631-39EB60B787F7}"/>
              </a:ext>
            </a:extLst>
          </p:cNvPr>
          <p:cNvCxnSpPr/>
          <p:nvPr/>
        </p:nvCxnSpPr>
        <p:spPr>
          <a:xfrm>
            <a:off x="8589818" y="4663440"/>
            <a:ext cx="22167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B3310988-6328-4A07-A85E-3C55CBFEAC43}"/>
              </a:ext>
            </a:extLst>
          </p:cNvPr>
          <p:cNvCxnSpPr/>
          <p:nvPr/>
        </p:nvCxnSpPr>
        <p:spPr>
          <a:xfrm>
            <a:off x="8589818" y="3735186"/>
            <a:ext cx="22167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>
            <a:extLst>
              <a:ext uri="{FF2B5EF4-FFF2-40B4-BE49-F238E27FC236}">
                <a16:creationId xmlns:a16="http://schemas.microsoft.com/office/drawing/2014/main" id="{0BC55AD9-B57B-40C4-9A6E-22A15AD5C1BC}"/>
              </a:ext>
            </a:extLst>
          </p:cNvPr>
          <p:cNvSpPr/>
          <p:nvPr/>
        </p:nvSpPr>
        <p:spPr>
          <a:xfrm>
            <a:off x="8079490" y="5228305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>
                <a:solidFill>
                  <a:srgbClr val="7030A0"/>
                </a:solidFill>
              </a:rPr>
              <a:t>e</a:t>
            </a:r>
            <a:endParaRPr lang="en-GB" sz="2800" dirty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81063DC2-836A-421C-B5DF-04376EF26B22}"/>
              </a:ext>
            </a:extLst>
          </p:cNvPr>
          <p:cNvSpPr/>
          <p:nvPr/>
        </p:nvSpPr>
        <p:spPr>
          <a:xfrm>
            <a:off x="8052353" y="440183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>
                <a:solidFill>
                  <a:srgbClr val="7030A0"/>
                </a:solidFill>
                <a:latin typeface="Symbol" panose="05050102010706020507" pitchFamily="18" charset="2"/>
              </a:rPr>
              <a:t>m</a:t>
            </a:r>
            <a:endParaRPr lang="en-GB" sz="2800" dirty="0">
              <a:latin typeface="Symbol" panose="05050102010706020507" pitchFamily="18" charset="2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3C9C1E2E-1F21-4D81-934A-A983947A94A2}"/>
              </a:ext>
            </a:extLst>
          </p:cNvPr>
          <p:cNvSpPr/>
          <p:nvPr/>
        </p:nvSpPr>
        <p:spPr>
          <a:xfrm>
            <a:off x="8079490" y="3366176"/>
            <a:ext cx="341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>
                <a:solidFill>
                  <a:srgbClr val="7030A0"/>
                </a:solidFill>
                <a:latin typeface="Symbol" panose="05050102010706020507" pitchFamily="18" charset="2"/>
              </a:rPr>
              <a:t>t</a:t>
            </a:r>
            <a:endParaRPr lang="en-GB" sz="2800" dirty="0">
              <a:latin typeface="Symbol" panose="05050102010706020507" pitchFamily="18" charset="2"/>
            </a:endParaRPr>
          </a:p>
        </p:txBody>
      </p:sp>
      <p:sp>
        <p:nvSpPr>
          <p:cNvPr id="27" name="Freccia bidirezionale verticale 26">
            <a:extLst>
              <a:ext uri="{FF2B5EF4-FFF2-40B4-BE49-F238E27FC236}">
                <a16:creationId xmlns:a16="http://schemas.microsoft.com/office/drawing/2014/main" id="{EF30FB4B-CBE4-4D3E-967A-1C9852B2C4DF}"/>
              </a:ext>
            </a:extLst>
          </p:cNvPr>
          <p:cNvSpPr/>
          <p:nvPr/>
        </p:nvSpPr>
        <p:spPr>
          <a:xfrm>
            <a:off x="9556864" y="4925050"/>
            <a:ext cx="282633" cy="566892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6" name="Freccia bidirezionale verticale 35">
            <a:extLst>
              <a:ext uri="{FF2B5EF4-FFF2-40B4-BE49-F238E27FC236}">
                <a16:creationId xmlns:a16="http://schemas.microsoft.com/office/drawing/2014/main" id="{5922BFE2-1455-463C-BA35-3D48A49E85E5}"/>
              </a:ext>
            </a:extLst>
          </p:cNvPr>
          <p:cNvSpPr/>
          <p:nvPr/>
        </p:nvSpPr>
        <p:spPr>
          <a:xfrm>
            <a:off x="9556864" y="3904637"/>
            <a:ext cx="282633" cy="566892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F1041330-AF1E-4ABF-B9B1-7EAB0B1FA4B7}"/>
              </a:ext>
            </a:extLst>
          </p:cNvPr>
          <p:cNvSpPr/>
          <p:nvPr/>
        </p:nvSpPr>
        <p:spPr>
          <a:xfrm>
            <a:off x="10030536" y="4858973"/>
            <a:ext cx="660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i="1" dirty="0">
                <a:solidFill>
                  <a:srgbClr val="00B0F0"/>
                </a:solidFill>
                <a:latin typeface="Symbol" panose="05050102010706020507" pitchFamily="18" charset="2"/>
              </a:rPr>
              <a:t>l</a:t>
            </a:r>
            <a:r>
              <a:rPr lang="it-IT" sz="3200" i="1" baseline="30000" dirty="0">
                <a:solidFill>
                  <a:srgbClr val="00B0F0"/>
                </a:solidFill>
                <a:latin typeface="Symbol" panose="05050102010706020507" pitchFamily="18" charset="2"/>
              </a:rPr>
              <a:t>2</a:t>
            </a:r>
            <a:r>
              <a:rPr lang="it-IT" sz="3200" i="1" baseline="-25000" dirty="0">
                <a:solidFill>
                  <a:srgbClr val="00B0F0"/>
                </a:solidFill>
                <a:latin typeface="Abadi Extra Light" panose="020B0604020202020204" pitchFamily="34" charset="0"/>
              </a:rPr>
              <a:t>c</a:t>
            </a:r>
            <a:endParaRPr lang="en-GB" sz="3200" baseline="-25000" dirty="0">
              <a:solidFill>
                <a:srgbClr val="00B0F0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184802B5-E236-4388-AAD9-0AE9D362A296}"/>
              </a:ext>
            </a:extLst>
          </p:cNvPr>
          <p:cNvSpPr/>
          <p:nvPr/>
        </p:nvSpPr>
        <p:spPr>
          <a:xfrm>
            <a:off x="10083815" y="3872050"/>
            <a:ext cx="660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i="1" dirty="0">
                <a:solidFill>
                  <a:srgbClr val="00B0F0"/>
                </a:solidFill>
                <a:latin typeface="Symbol" panose="05050102010706020507" pitchFamily="18" charset="2"/>
              </a:rPr>
              <a:t>l</a:t>
            </a:r>
            <a:r>
              <a:rPr lang="it-IT" sz="3200" i="1" baseline="30000" dirty="0">
                <a:solidFill>
                  <a:srgbClr val="00B0F0"/>
                </a:solidFill>
                <a:latin typeface="Symbol" panose="05050102010706020507" pitchFamily="18" charset="2"/>
              </a:rPr>
              <a:t>2</a:t>
            </a:r>
            <a:r>
              <a:rPr lang="it-IT" sz="3200" i="1" baseline="-25000" dirty="0">
                <a:solidFill>
                  <a:srgbClr val="00B0F0"/>
                </a:solidFill>
                <a:latin typeface="Abadi Extra Light" panose="020B0604020202020204" pitchFamily="34" charset="0"/>
              </a:rPr>
              <a:t>c</a:t>
            </a:r>
            <a:endParaRPr lang="en-GB" sz="3200" baseline="-25000" dirty="0">
              <a:solidFill>
                <a:srgbClr val="00B0F0"/>
              </a:solidFill>
              <a:latin typeface="Abadi Extra Light" panose="020B0604020202020204" pitchFamily="34" charset="0"/>
            </a:endParaRP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4C460F78-8576-4741-9557-9B8D53FB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9" y="490174"/>
            <a:ext cx="3701659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400" i="1" cap="none" dirty="0" err="1">
                <a:solidFill>
                  <a:srgbClr val="7030A0"/>
                </a:solidFill>
              </a:rPr>
              <a:t>Where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Flavor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meets</a:t>
            </a:r>
            <a:r>
              <a:rPr lang="it-IT" sz="2400" i="1" cap="none" dirty="0">
                <a:solidFill>
                  <a:srgbClr val="7030A0"/>
                </a:solidFill>
              </a:rPr>
              <a:t> GUT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51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8D31BB7-FF1A-41E3-AE45-A50ACA3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14:cNvPr>
              <p14:cNvContentPartPr/>
              <p14:nvPr/>
            </p14:nvContentPartPr>
            <p14:xfrm>
              <a:off x="7930331" y="609589"/>
              <a:ext cx="180" cy="18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1DAC1B4D-AB2F-48F3-8F7C-DFAF45FD07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59554" y="2049985"/>
            <a:ext cx="3072519" cy="580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AE56704-4CEE-4821-B8F2-C0FD27979C65}"/>
              </a:ext>
            </a:extLst>
          </p:cNvPr>
          <p:cNvSpPr/>
          <p:nvPr/>
        </p:nvSpPr>
        <p:spPr>
          <a:xfrm>
            <a:off x="279061" y="3596000"/>
            <a:ext cx="25250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rgbClr val="7E327A"/>
                </a:solidFill>
                <a:latin typeface="Segoe Print" panose="02000600000000000000" pitchFamily="2" charset="0"/>
              </a:rPr>
              <a:t>possible</a:t>
            </a:r>
            <a:r>
              <a:rPr lang="it-IT" sz="2200" dirty="0">
                <a:solidFill>
                  <a:srgbClr val="7E327A"/>
                </a:solidFill>
                <a:latin typeface="Segoe Print" panose="02000600000000000000" pitchFamily="2" charset="0"/>
              </a:rPr>
              <a:t> </a:t>
            </a:r>
            <a:r>
              <a:rPr lang="it-IT" sz="2200" dirty="0" err="1">
                <a:solidFill>
                  <a:srgbClr val="7E327A"/>
                </a:solidFill>
                <a:latin typeface="Segoe Print" panose="02000600000000000000" pitchFamily="2" charset="0"/>
              </a:rPr>
              <a:t>strategy</a:t>
            </a:r>
            <a:endParaRPr lang="en-GB" sz="2200" dirty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0BAB4FA7-FB3D-4516-BA71-2612CE80D6DC}"/>
              </a:ext>
            </a:extLst>
          </p:cNvPr>
          <p:cNvSpPr/>
          <p:nvPr/>
        </p:nvSpPr>
        <p:spPr>
          <a:xfrm>
            <a:off x="864799" y="1266567"/>
            <a:ext cx="91116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rgbClr val="0070C0"/>
                </a:solidFill>
              </a:rPr>
              <a:t>inspired</a:t>
            </a:r>
            <a:r>
              <a:rPr lang="it-IT" sz="2200" dirty="0">
                <a:solidFill>
                  <a:srgbClr val="0070C0"/>
                </a:solidFill>
              </a:rPr>
              <a:t> by the </a:t>
            </a:r>
            <a:r>
              <a:rPr lang="it-IT" sz="2200" dirty="0"/>
              <a:t>quark-</a:t>
            </a:r>
            <a:r>
              <a:rPr lang="it-IT" sz="2200" dirty="0" err="1"/>
              <a:t>lepton</a:t>
            </a:r>
            <a:r>
              <a:rPr lang="it-IT" sz="2200" dirty="0"/>
              <a:t> </a:t>
            </a:r>
            <a:r>
              <a:rPr lang="it-IT" sz="2200" dirty="0" err="1"/>
              <a:t>complementarity</a:t>
            </a:r>
            <a:r>
              <a:rPr lang="it-IT" sz="2200" dirty="0"/>
              <a:t> </a:t>
            </a:r>
            <a:r>
              <a:rPr lang="it-IT" sz="2200" i="1" dirty="0" err="1">
                <a:solidFill>
                  <a:srgbClr val="0070C0"/>
                </a:solidFill>
              </a:rPr>
              <a:t>suggested</a:t>
            </a:r>
            <a:r>
              <a:rPr lang="it-IT" sz="2200" dirty="0">
                <a:solidFill>
                  <a:srgbClr val="0070C0"/>
                </a:solidFill>
              </a:rPr>
              <a:t> by the data</a:t>
            </a:r>
            <a:endParaRPr lang="en-GB" sz="2200" dirty="0">
              <a:solidFill>
                <a:srgbClr val="0070C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767D8FA-540A-4FFA-8514-17C19EC8EE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7679" y="5613320"/>
            <a:ext cx="7961200" cy="81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8F8BD136-548B-4839-AA9B-4D6D6199E09D}"/>
              </a:ext>
            </a:extLst>
          </p:cNvPr>
          <p:cNvCxnSpPr>
            <a:cxnSpLocks/>
          </p:cNvCxnSpPr>
          <p:nvPr/>
        </p:nvCxnSpPr>
        <p:spPr>
          <a:xfrm>
            <a:off x="6999317" y="2776443"/>
            <a:ext cx="731519" cy="487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>
            <a:extLst>
              <a:ext uri="{FF2B5EF4-FFF2-40B4-BE49-F238E27FC236}">
                <a16:creationId xmlns:a16="http://schemas.microsoft.com/office/drawing/2014/main" id="{310D21A7-9974-4FD4-B5E8-19A68F35ECBB}"/>
              </a:ext>
            </a:extLst>
          </p:cNvPr>
          <p:cNvSpPr/>
          <p:nvPr/>
        </p:nvSpPr>
        <p:spPr>
          <a:xfrm>
            <a:off x="5809971" y="3335353"/>
            <a:ext cx="62599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>
                <a:solidFill>
                  <a:srgbClr val="00B050"/>
                </a:solidFill>
              </a:rPr>
              <a:t>1 - </a:t>
            </a:r>
            <a:r>
              <a:rPr lang="it-IT" sz="2200" dirty="0" err="1">
                <a:solidFill>
                  <a:srgbClr val="00B050"/>
                </a:solidFill>
              </a:rPr>
              <a:t>flavor</a:t>
            </a:r>
            <a:r>
              <a:rPr lang="it-IT" sz="2200" dirty="0">
                <a:solidFill>
                  <a:srgbClr val="00B050"/>
                </a:solidFill>
              </a:rPr>
              <a:t> </a:t>
            </a:r>
            <a:r>
              <a:rPr lang="it-IT" sz="2200" dirty="0" err="1">
                <a:solidFill>
                  <a:srgbClr val="00B050"/>
                </a:solidFill>
              </a:rPr>
              <a:t>symmetry</a:t>
            </a:r>
            <a:r>
              <a:rPr lang="it-IT" sz="2200" dirty="0">
                <a:solidFill>
                  <a:srgbClr val="00B050"/>
                </a:solidFill>
              </a:rPr>
              <a:t> to produce a </a:t>
            </a:r>
            <a:r>
              <a:rPr lang="it-IT" sz="2200" i="1" dirty="0">
                <a:solidFill>
                  <a:srgbClr val="00B050"/>
                </a:solidFill>
              </a:rPr>
              <a:t>discrete</a:t>
            </a:r>
            <a:r>
              <a:rPr lang="it-IT" sz="2200" dirty="0">
                <a:solidFill>
                  <a:srgbClr val="00B050"/>
                </a:solidFill>
              </a:rPr>
              <a:t> angle</a:t>
            </a:r>
            <a:endParaRPr lang="en-GB" sz="2200" dirty="0">
              <a:solidFill>
                <a:srgbClr val="00B050"/>
              </a:solidFill>
            </a:endParaRP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E2A53FFE-B0F2-4D99-A535-493E1904E1F3}"/>
              </a:ext>
            </a:extLst>
          </p:cNvPr>
          <p:cNvCxnSpPr>
            <a:cxnSpLocks/>
          </p:cNvCxnSpPr>
          <p:nvPr/>
        </p:nvCxnSpPr>
        <p:spPr>
          <a:xfrm>
            <a:off x="5476779" y="2889082"/>
            <a:ext cx="0" cy="1238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>
            <a:extLst>
              <a:ext uri="{FF2B5EF4-FFF2-40B4-BE49-F238E27FC236}">
                <a16:creationId xmlns:a16="http://schemas.microsoft.com/office/drawing/2014/main" id="{28D74CEA-68C3-461E-9BB4-D70ADFF4ABED}"/>
              </a:ext>
            </a:extLst>
          </p:cNvPr>
          <p:cNvSpPr/>
          <p:nvPr/>
        </p:nvSpPr>
        <p:spPr>
          <a:xfrm>
            <a:off x="3956414" y="4216848"/>
            <a:ext cx="78525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>
                <a:solidFill>
                  <a:srgbClr val="00B050"/>
                </a:solidFill>
              </a:rPr>
              <a:t>2 - GUT to introduce the </a:t>
            </a:r>
            <a:r>
              <a:rPr lang="it-IT" sz="2200" dirty="0" err="1">
                <a:solidFill>
                  <a:srgbClr val="00B050"/>
                </a:solidFill>
              </a:rPr>
              <a:t>Cabibbo</a:t>
            </a:r>
            <a:r>
              <a:rPr lang="it-IT" sz="2200" dirty="0">
                <a:solidFill>
                  <a:srgbClr val="00B050"/>
                </a:solidFill>
              </a:rPr>
              <a:t> angle in the </a:t>
            </a:r>
            <a:r>
              <a:rPr lang="it-IT" sz="2200" dirty="0" err="1">
                <a:solidFill>
                  <a:srgbClr val="00B050"/>
                </a:solidFill>
              </a:rPr>
              <a:t>lepton</a:t>
            </a:r>
            <a:r>
              <a:rPr lang="it-IT" sz="2200" dirty="0">
                <a:solidFill>
                  <a:srgbClr val="00B050"/>
                </a:solidFill>
              </a:rPr>
              <a:t> </a:t>
            </a:r>
            <a:r>
              <a:rPr lang="it-IT" sz="2200" dirty="0" err="1">
                <a:solidFill>
                  <a:srgbClr val="00B050"/>
                </a:solidFill>
              </a:rPr>
              <a:t>sector</a:t>
            </a:r>
            <a:endParaRPr lang="en-GB" sz="2200" dirty="0">
              <a:solidFill>
                <a:srgbClr val="00B050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E922843-12A9-461A-B87E-2720C3B3B910}"/>
              </a:ext>
            </a:extLst>
          </p:cNvPr>
          <p:cNvSpPr/>
          <p:nvPr/>
        </p:nvSpPr>
        <p:spPr>
          <a:xfrm>
            <a:off x="4771505" y="6018415"/>
            <a:ext cx="221673" cy="121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8C21774-0B1D-4A08-942B-88CC8A64C63B}"/>
              </a:ext>
            </a:extLst>
          </p:cNvPr>
          <p:cNvSpPr/>
          <p:nvPr/>
        </p:nvSpPr>
        <p:spPr>
          <a:xfrm>
            <a:off x="4645507" y="5910968"/>
            <a:ext cx="4736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/>
              <a:t>23</a:t>
            </a:r>
            <a:endParaRPr lang="en-GB" sz="15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29BAC21E-F190-45AD-8D6F-017F607D1B67}"/>
                  </a:ext>
                </a:extLst>
              </p14:cNvPr>
              <p14:cNvContentPartPr/>
              <p14:nvPr/>
            </p14:nvContentPartPr>
            <p14:xfrm>
              <a:off x="3668651" y="4106449"/>
              <a:ext cx="180" cy="18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29BAC21E-F190-45AD-8D6F-017F607D1B67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06661F78-EE5C-472F-92F8-5564E3C91CC0}"/>
                  </a:ext>
                </a:extLst>
              </p14:cNvPr>
              <p14:cNvContentPartPr/>
              <p14:nvPr/>
            </p14:nvContentPartPr>
            <p14:xfrm>
              <a:off x="3674051" y="4106449"/>
              <a:ext cx="180" cy="18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06661F78-EE5C-472F-92F8-5564E3C91CC0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A44760FC-39EF-43CF-8BD4-71EFE68DFA53}"/>
                  </a:ext>
                </a:extLst>
              </p14:cNvPr>
              <p14:cNvContentPartPr/>
              <p14:nvPr/>
            </p14:nvContentPartPr>
            <p14:xfrm>
              <a:off x="2804111" y="3197629"/>
              <a:ext cx="180" cy="18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A44760FC-39EF-43CF-8BD4-71EFE68DFA53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cxnSp>
        <p:nvCxnSpPr>
          <p:cNvPr id="49" name="Connettore curvo 48">
            <a:extLst>
              <a:ext uri="{FF2B5EF4-FFF2-40B4-BE49-F238E27FC236}">
                <a16:creationId xmlns:a16="http://schemas.microsoft.com/office/drawing/2014/main" id="{8DCFE5A5-C6A2-4ED4-8066-2DB4A53EE1F7}"/>
              </a:ext>
            </a:extLst>
          </p:cNvPr>
          <p:cNvCxnSpPr/>
          <p:nvPr/>
        </p:nvCxnSpPr>
        <p:spPr>
          <a:xfrm rot="5400000">
            <a:off x="2468880" y="3455324"/>
            <a:ext cx="2388524" cy="1374371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id="{EB99B349-BC4E-427C-9DB5-8D290AB848E7}"/>
              </a:ext>
            </a:extLst>
          </p:cNvPr>
          <p:cNvSpPr/>
          <p:nvPr/>
        </p:nvSpPr>
        <p:spPr>
          <a:xfrm>
            <a:off x="3269417" y="5070772"/>
            <a:ext cx="14029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>
                <a:solidFill>
                  <a:srgbClr val="00B050"/>
                </a:solidFill>
              </a:rPr>
              <a:t>3 - output</a:t>
            </a:r>
            <a:endParaRPr lang="en-GB" sz="2200" dirty="0">
              <a:solidFill>
                <a:srgbClr val="00B050"/>
              </a:solidFill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E5BE4BB8-924A-468C-B3A0-6DF2D5810A4C}"/>
              </a:ext>
            </a:extLst>
          </p:cNvPr>
          <p:cNvSpPr/>
          <p:nvPr/>
        </p:nvSpPr>
        <p:spPr>
          <a:xfrm>
            <a:off x="9446466" y="5572414"/>
            <a:ext cx="2302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>
                <a:solidFill>
                  <a:srgbClr val="FF0000"/>
                </a:solidFill>
                <a:latin typeface="Segoe Print" panose="02000600000000000000" pitchFamily="2" charset="0"/>
              </a:rPr>
              <a:t>universal</a:t>
            </a:r>
            <a:r>
              <a:rPr lang="it-IT" sz="1600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Segoe Print" panose="02000600000000000000" pitchFamily="2" charset="0"/>
              </a:rPr>
              <a:t>corrections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AF59F044-F53C-4FBF-9E18-D1CA715D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9" y="490174"/>
            <a:ext cx="3701659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400" i="1" cap="none" dirty="0" err="1">
                <a:solidFill>
                  <a:srgbClr val="7030A0"/>
                </a:solidFill>
              </a:rPr>
              <a:t>Where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Flavor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meets</a:t>
            </a:r>
            <a:r>
              <a:rPr lang="it-IT" sz="2400" i="1" cap="none" dirty="0">
                <a:solidFill>
                  <a:srgbClr val="7030A0"/>
                </a:solidFill>
              </a:rPr>
              <a:t> GUT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55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8D31BB7-FF1A-41E3-AE45-A50ACA3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14:cNvPr>
              <p14:cNvContentPartPr/>
              <p14:nvPr/>
            </p14:nvContentPartPr>
            <p14:xfrm>
              <a:off x="7930331" y="609589"/>
              <a:ext cx="180" cy="18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25" name="Rettangolo 24">
            <a:extLst>
              <a:ext uri="{FF2B5EF4-FFF2-40B4-BE49-F238E27FC236}">
                <a16:creationId xmlns:a16="http://schemas.microsoft.com/office/drawing/2014/main" id="{0BAB4FA7-FB3D-4516-BA71-2612CE80D6DC}"/>
              </a:ext>
            </a:extLst>
          </p:cNvPr>
          <p:cNvSpPr/>
          <p:nvPr/>
        </p:nvSpPr>
        <p:spPr>
          <a:xfrm>
            <a:off x="864799" y="1266567"/>
            <a:ext cx="91116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rgbClr val="0070C0"/>
                </a:solidFill>
              </a:rPr>
              <a:t>inspired</a:t>
            </a:r>
            <a:r>
              <a:rPr lang="it-IT" sz="2200" dirty="0">
                <a:solidFill>
                  <a:srgbClr val="0070C0"/>
                </a:solidFill>
              </a:rPr>
              <a:t> by the </a:t>
            </a:r>
            <a:r>
              <a:rPr lang="it-IT" sz="2200" dirty="0"/>
              <a:t>quark-</a:t>
            </a:r>
            <a:r>
              <a:rPr lang="it-IT" sz="2200" dirty="0" err="1"/>
              <a:t>lepton</a:t>
            </a:r>
            <a:r>
              <a:rPr lang="it-IT" sz="2200" dirty="0"/>
              <a:t> </a:t>
            </a:r>
            <a:r>
              <a:rPr lang="it-IT" sz="2200" dirty="0" err="1"/>
              <a:t>complementarity</a:t>
            </a:r>
            <a:r>
              <a:rPr lang="it-IT" sz="2200" dirty="0"/>
              <a:t> </a:t>
            </a:r>
            <a:r>
              <a:rPr lang="it-IT" sz="2200" dirty="0" err="1">
                <a:solidFill>
                  <a:srgbClr val="0070C0"/>
                </a:solidFill>
              </a:rPr>
              <a:t>suggested</a:t>
            </a:r>
            <a:r>
              <a:rPr lang="it-IT" sz="2200" dirty="0">
                <a:solidFill>
                  <a:srgbClr val="0070C0"/>
                </a:solidFill>
              </a:rPr>
              <a:t> by the data</a:t>
            </a:r>
            <a:endParaRPr lang="en-GB" sz="2200" dirty="0">
              <a:solidFill>
                <a:srgbClr val="0070C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9E9D02E-1D9F-45B3-A14E-801B408E868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54717"/>
          <a:stretch/>
        </p:blipFill>
        <p:spPr>
          <a:xfrm>
            <a:off x="2011223" y="1916447"/>
            <a:ext cx="7835452" cy="1137093"/>
          </a:xfrm>
          <a:prstGeom prst="rect">
            <a:avLst/>
          </a:prstGeom>
        </p:spPr>
      </p:pic>
      <p:sp>
        <p:nvSpPr>
          <p:cNvPr id="26" name="Parentesi graffa chiusa 25">
            <a:extLst>
              <a:ext uri="{FF2B5EF4-FFF2-40B4-BE49-F238E27FC236}">
                <a16:creationId xmlns:a16="http://schemas.microsoft.com/office/drawing/2014/main" id="{B287EB59-0B76-46A8-912F-51D3766D8560}"/>
              </a:ext>
            </a:extLst>
          </p:cNvPr>
          <p:cNvSpPr/>
          <p:nvPr/>
        </p:nvSpPr>
        <p:spPr>
          <a:xfrm rot="5400000">
            <a:off x="4662050" y="1765069"/>
            <a:ext cx="410095" cy="3156066"/>
          </a:xfrm>
          <a:prstGeom prst="rightBrac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BDDDAE08-3D65-4491-834C-8599CDCCC547}"/>
              </a:ext>
            </a:extLst>
          </p:cNvPr>
          <p:cNvSpPr/>
          <p:nvPr/>
        </p:nvSpPr>
        <p:spPr>
          <a:xfrm>
            <a:off x="2760428" y="3555078"/>
            <a:ext cx="2784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usual</a:t>
            </a:r>
            <a:r>
              <a:rPr lang="it-IT" dirty="0">
                <a:solidFill>
                  <a:srgbClr val="7E327A"/>
                </a:solidFill>
                <a:latin typeface="Segoe Print" panose="02000600000000000000" pitchFamily="2" charset="0"/>
              </a:rPr>
              <a:t> SUSY </a:t>
            </a:r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particles</a:t>
            </a:r>
            <a:endParaRPr lang="it-IT" dirty="0">
              <a:solidFill>
                <a:srgbClr val="7E327A"/>
              </a:solidFill>
              <a:latin typeface="Segoe Print" panose="02000600000000000000" pitchFamily="2" charset="0"/>
            </a:endParaRPr>
          </a:p>
          <a:p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but</a:t>
            </a:r>
            <a:r>
              <a:rPr lang="it-IT" dirty="0">
                <a:solidFill>
                  <a:srgbClr val="7E327A"/>
                </a:solidFill>
                <a:latin typeface="Segoe Print" panose="02000600000000000000" pitchFamily="2" charset="0"/>
              </a:rPr>
              <a:t> </a:t>
            </a:r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grouped</a:t>
            </a:r>
            <a:r>
              <a:rPr lang="it-IT" dirty="0">
                <a:solidFill>
                  <a:srgbClr val="7E327A"/>
                </a:solidFill>
                <a:latin typeface="Segoe Print" panose="02000600000000000000" pitchFamily="2" charset="0"/>
              </a:rPr>
              <a:t> in SU(5) </a:t>
            </a:r>
            <a:r>
              <a:rPr lang="it-IT" dirty="0" err="1">
                <a:solidFill>
                  <a:srgbClr val="7E327A"/>
                </a:solidFill>
                <a:latin typeface="Segoe Print" panose="02000600000000000000" pitchFamily="2" charset="0"/>
              </a:rPr>
              <a:t>multiplets</a:t>
            </a:r>
            <a:endParaRPr lang="en-GB" dirty="0"/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D1ED3782-170A-459C-B221-E81E9939CC28}"/>
              </a:ext>
            </a:extLst>
          </p:cNvPr>
          <p:cNvSpPr/>
          <p:nvPr/>
        </p:nvSpPr>
        <p:spPr>
          <a:xfrm rot="5400000">
            <a:off x="7583450" y="1962339"/>
            <a:ext cx="843407" cy="3120048"/>
          </a:xfrm>
          <a:prstGeom prst="rightBrace">
            <a:avLst>
              <a:gd name="adj1" fmla="val 8333"/>
              <a:gd name="adj2" fmla="val 50000"/>
            </a:avLst>
          </a:prstGeom>
          <a:gradFill>
            <a:gsLst>
              <a:gs pos="0">
                <a:srgbClr val="0070C0"/>
              </a:gs>
              <a:gs pos="100000">
                <a:schemeClr val="accent1">
                  <a:lumMod val="57000"/>
                  <a:lumOff val="4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16300E60-CE1F-43B5-9619-4BB8E7403C6C}"/>
              </a:ext>
            </a:extLst>
          </p:cNvPr>
          <p:cNvSpPr/>
          <p:nvPr/>
        </p:nvSpPr>
        <p:spPr>
          <a:xfrm>
            <a:off x="7458511" y="4016743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Segoe Print" panose="02000600000000000000" pitchFamily="2" charset="0"/>
              </a:rPr>
              <a:t>new scalar </a:t>
            </a:r>
            <a:r>
              <a:rPr lang="it-IT" dirty="0" err="1">
                <a:solidFill>
                  <a:srgbClr val="0070C0"/>
                </a:solidFill>
                <a:latin typeface="Segoe Print" panose="02000600000000000000" pitchFamily="2" charset="0"/>
              </a:rPr>
              <a:t>fields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E5B2903-CC13-4202-B376-5AA3ACF00F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30779" y="4705732"/>
            <a:ext cx="3474374" cy="1591850"/>
          </a:xfrm>
          <a:prstGeom prst="rect">
            <a:avLst/>
          </a:prstGeom>
        </p:spPr>
      </p:pic>
      <p:sp>
        <p:nvSpPr>
          <p:cNvPr id="34" name="Rettangolo 33">
            <a:extLst>
              <a:ext uri="{FF2B5EF4-FFF2-40B4-BE49-F238E27FC236}">
                <a16:creationId xmlns:a16="http://schemas.microsoft.com/office/drawing/2014/main" id="{AB05AA77-E705-44FC-BFDF-4D7D58A5C4C2}"/>
              </a:ext>
            </a:extLst>
          </p:cNvPr>
          <p:cNvSpPr/>
          <p:nvPr/>
        </p:nvSpPr>
        <p:spPr>
          <a:xfrm>
            <a:off x="864799" y="5286215"/>
            <a:ext cx="27578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rgbClr val="00B050"/>
                </a:solidFill>
              </a:rPr>
              <a:t>leading</a:t>
            </a:r>
            <a:r>
              <a:rPr lang="it-IT" sz="2200" dirty="0">
                <a:solidFill>
                  <a:srgbClr val="00B050"/>
                </a:solidFill>
              </a:rPr>
              <a:t> </a:t>
            </a:r>
            <a:r>
              <a:rPr lang="it-IT" sz="2200" dirty="0" err="1">
                <a:solidFill>
                  <a:srgbClr val="00B050"/>
                </a:solidFill>
              </a:rPr>
              <a:t>order</a:t>
            </a:r>
            <a:r>
              <a:rPr lang="it-IT" sz="2200" dirty="0">
                <a:solidFill>
                  <a:srgbClr val="00B050"/>
                </a:solidFill>
              </a:rPr>
              <a:t> </a:t>
            </a:r>
            <a:r>
              <a:rPr lang="it-IT" sz="2200" dirty="0" err="1">
                <a:solidFill>
                  <a:srgbClr val="00B050"/>
                </a:solidFill>
              </a:rPr>
              <a:t>result</a:t>
            </a:r>
            <a:endParaRPr lang="en-GB" sz="2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1D4A01E-7774-49E9-9DF0-7C218EDF17FC}"/>
                  </a:ext>
                </a:extLst>
              </p:cNvPr>
              <p:cNvSpPr txBox="1"/>
              <p:nvPr/>
            </p:nvSpPr>
            <p:spPr>
              <a:xfrm>
                <a:off x="9010607" y="4616334"/>
                <a:ext cx="1672135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  <m:sub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func>
                      <m:r>
                        <a:rPr lang="en-GB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1D4A01E-7774-49E9-9DF0-7C218EDF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607" y="4616334"/>
                <a:ext cx="1672135" cy="5761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82CDDD05-6326-43A5-8E1D-EA0BE97D5C41}"/>
                  </a:ext>
                </a:extLst>
              </p:cNvPr>
              <p:cNvSpPr txBox="1"/>
              <p:nvPr/>
            </p:nvSpPr>
            <p:spPr>
              <a:xfrm>
                <a:off x="9010607" y="5213566"/>
                <a:ext cx="1672135" cy="576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e>
                      </m:func>
                      <m:r>
                        <a:rPr lang="en-GB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82CDDD05-6326-43A5-8E1D-EA0BE97D5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607" y="5213566"/>
                <a:ext cx="1672135" cy="5761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2699A8A4-2879-419D-BCB8-DFBEE3AA4B75}"/>
                  </a:ext>
                </a:extLst>
              </p:cNvPr>
              <p:cNvSpPr txBox="1"/>
              <p:nvPr/>
            </p:nvSpPr>
            <p:spPr>
              <a:xfrm>
                <a:off x="9010607" y="5896406"/>
                <a:ext cx="167213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𝛩</m:t>
                              </m:r>
                            </m:e>
                            <m:sub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func>
                      <m:r>
                        <a:rPr lang="en-GB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2699A8A4-2879-419D-BCB8-DFBEE3AA4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607" y="5896406"/>
                <a:ext cx="1672135" cy="307777"/>
              </a:xfrm>
              <a:prstGeom prst="rect">
                <a:avLst/>
              </a:prstGeom>
              <a:blipFill>
                <a:blip r:embed="rId18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DD1BB00D-54B9-4CBC-875D-DD6BB6C27F3A}"/>
              </a:ext>
            </a:extLst>
          </p:cNvPr>
          <p:cNvSpPr/>
          <p:nvPr/>
        </p:nvSpPr>
        <p:spPr>
          <a:xfrm>
            <a:off x="8656320" y="4722358"/>
            <a:ext cx="243840" cy="149845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033E7617-AF24-468F-8D10-45A34A6D712E}"/>
              </a:ext>
            </a:extLst>
          </p:cNvPr>
          <p:cNvSpPr txBox="1">
            <a:spLocks/>
          </p:cNvSpPr>
          <p:nvPr/>
        </p:nvSpPr>
        <p:spPr>
          <a:xfrm>
            <a:off x="864799" y="490174"/>
            <a:ext cx="5397456" cy="5793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i="1" cap="none" dirty="0" err="1">
                <a:solidFill>
                  <a:srgbClr val="7030A0"/>
                </a:solidFill>
              </a:rPr>
              <a:t>Where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Flavor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meets</a:t>
            </a:r>
            <a:r>
              <a:rPr lang="it-IT" sz="2400" i="1" cap="none" dirty="0">
                <a:solidFill>
                  <a:srgbClr val="7030A0"/>
                </a:solidFill>
              </a:rPr>
              <a:t> GUT: in concrete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7BA57B8-F8A7-4BA0-B6CB-F408C806EDD1}"/>
              </a:ext>
            </a:extLst>
          </p:cNvPr>
          <p:cNvSpPr txBox="1"/>
          <p:nvPr/>
        </p:nvSpPr>
        <p:spPr>
          <a:xfrm>
            <a:off x="10196934" y="1916447"/>
            <a:ext cx="129679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Meloni(2011)</a:t>
            </a:r>
            <a:endParaRPr lang="it-IT" sz="1200" kern="12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6261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8D31BB7-FF1A-41E3-AE45-A50ACA3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14:cNvPr>
              <p14:cNvContentPartPr/>
              <p14:nvPr/>
            </p14:nvContentPartPr>
            <p14:xfrm>
              <a:off x="7930331" y="609589"/>
              <a:ext cx="180" cy="18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25" name="Rettangolo 24">
            <a:extLst>
              <a:ext uri="{FF2B5EF4-FFF2-40B4-BE49-F238E27FC236}">
                <a16:creationId xmlns:a16="http://schemas.microsoft.com/office/drawing/2014/main" id="{0BAB4FA7-FB3D-4516-BA71-2612CE80D6DC}"/>
              </a:ext>
            </a:extLst>
          </p:cNvPr>
          <p:cNvSpPr/>
          <p:nvPr/>
        </p:nvSpPr>
        <p:spPr>
          <a:xfrm>
            <a:off x="864799" y="1266567"/>
            <a:ext cx="20896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>
                <a:solidFill>
                  <a:srgbClr val="0070C0"/>
                </a:solidFill>
              </a:rPr>
              <a:t>The </a:t>
            </a:r>
            <a:r>
              <a:rPr lang="it-IT" sz="2200" dirty="0" err="1">
                <a:solidFill>
                  <a:srgbClr val="0070C0"/>
                </a:solidFill>
              </a:rPr>
              <a:t>final</a:t>
            </a:r>
            <a:r>
              <a:rPr lang="it-IT" sz="2200" dirty="0">
                <a:solidFill>
                  <a:srgbClr val="0070C0"/>
                </a:solidFill>
              </a:rPr>
              <a:t> touch</a:t>
            </a:r>
            <a:endParaRPr lang="en-GB" sz="2200" dirty="0">
              <a:solidFill>
                <a:srgbClr val="0070C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D399441-8E55-4CE7-BEE5-4E7EC92AAB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4021" y="1706535"/>
            <a:ext cx="3591865" cy="1194986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0D5D8C32-238D-4D14-84C1-0D294E7CF304}"/>
              </a:ext>
            </a:extLst>
          </p:cNvPr>
          <p:cNvSpPr/>
          <p:nvPr/>
        </p:nvSpPr>
        <p:spPr>
          <a:xfrm>
            <a:off x="864799" y="2088585"/>
            <a:ext cx="3791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rgbClr val="00B050"/>
                </a:solidFill>
              </a:rPr>
              <a:t>charged</a:t>
            </a:r>
            <a:r>
              <a:rPr lang="it-IT" sz="2200" dirty="0">
                <a:solidFill>
                  <a:srgbClr val="00B050"/>
                </a:solidFill>
              </a:rPr>
              <a:t> </a:t>
            </a:r>
            <a:r>
              <a:rPr lang="it-IT" sz="2200" dirty="0" err="1">
                <a:solidFill>
                  <a:srgbClr val="00B050"/>
                </a:solidFill>
              </a:rPr>
              <a:t>lepton</a:t>
            </a:r>
            <a:r>
              <a:rPr lang="it-IT" sz="2200" dirty="0">
                <a:solidFill>
                  <a:srgbClr val="00B050"/>
                </a:solidFill>
              </a:rPr>
              <a:t> mass </a:t>
            </a:r>
            <a:r>
              <a:rPr lang="it-IT" sz="2200" dirty="0" err="1">
                <a:solidFill>
                  <a:srgbClr val="00B050"/>
                </a:solidFill>
              </a:rPr>
              <a:t>matrix</a:t>
            </a:r>
            <a:endParaRPr lang="en-GB" sz="2200" dirty="0">
              <a:solidFill>
                <a:srgbClr val="00B05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49155E-14A0-4B55-916E-D12EF49EBA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4021" y="3243191"/>
            <a:ext cx="3859152" cy="1185610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5B97FE4E-6546-4DE1-9311-4A602B473303}"/>
              </a:ext>
            </a:extLst>
          </p:cNvPr>
          <p:cNvSpPr/>
          <p:nvPr/>
        </p:nvSpPr>
        <p:spPr>
          <a:xfrm>
            <a:off x="864799" y="3620552"/>
            <a:ext cx="32226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rgbClr val="00B050"/>
                </a:solidFill>
              </a:rPr>
              <a:t>charged</a:t>
            </a:r>
            <a:r>
              <a:rPr lang="it-IT" sz="2200" dirty="0">
                <a:solidFill>
                  <a:srgbClr val="00B050"/>
                </a:solidFill>
              </a:rPr>
              <a:t> </a:t>
            </a:r>
            <a:r>
              <a:rPr lang="it-IT" sz="2200" dirty="0" err="1">
                <a:solidFill>
                  <a:srgbClr val="00B050"/>
                </a:solidFill>
              </a:rPr>
              <a:t>lepton</a:t>
            </a:r>
            <a:r>
              <a:rPr lang="it-IT" sz="2200" dirty="0">
                <a:solidFill>
                  <a:srgbClr val="00B050"/>
                </a:solidFill>
              </a:rPr>
              <a:t> </a:t>
            </a:r>
            <a:r>
              <a:rPr lang="it-IT" sz="2200" dirty="0" err="1">
                <a:solidFill>
                  <a:srgbClr val="00B050"/>
                </a:solidFill>
              </a:rPr>
              <a:t>rotation</a:t>
            </a:r>
            <a:endParaRPr lang="en-GB" sz="2200" dirty="0">
              <a:solidFill>
                <a:srgbClr val="00B05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5C17325-1C9C-4520-94BD-4C05653F8D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8650" y="5279112"/>
            <a:ext cx="9832393" cy="656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3B66B1EB-D449-4E80-81FC-77D912B2F7E5}"/>
              </a:ext>
            </a:extLst>
          </p:cNvPr>
          <p:cNvSpPr txBox="1">
            <a:spLocks/>
          </p:cNvSpPr>
          <p:nvPr/>
        </p:nvSpPr>
        <p:spPr>
          <a:xfrm>
            <a:off x="864799" y="490174"/>
            <a:ext cx="5397456" cy="5793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i="1" cap="none" dirty="0" err="1">
                <a:solidFill>
                  <a:srgbClr val="7030A0"/>
                </a:solidFill>
              </a:rPr>
              <a:t>Where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Flavor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meets</a:t>
            </a:r>
            <a:r>
              <a:rPr lang="it-IT" sz="2400" i="1" cap="none" dirty="0">
                <a:solidFill>
                  <a:srgbClr val="7030A0"/>
                </a:solidFill>
              </a:rPr>
              <a:t> GUT: in concrete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4E143D4F-CF49-4097-A08E-2CB79D3AF067}"/>
                  </a:ext>
                </a:extLst>
              </p:cNvPr>
              <p:cNvSpPr txBox="1"/>
              <p:nvPr/>
            </p:nvSpPr>
            <p:spPr>
              <a:xfrm>
                <a:off x="864799" y="2920917"/>
                <a:ext cx="3496612" cy="3752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𝐷𝑖𝑎𝑔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it-IT" sz="2800" b="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4E143D4F-CF49-4097-A08E-2CB79D3AF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99" y="2920917"/>
                <a:ext cx="3496612" cy="375296"/>
              </a:xfrm>
              <a:prstGeom prst="rect">
                <a:avLst/>
              </a:prstGeom>
              <a:blipFill>
                <a:blip r:embed="rId17"/>
                <a:stretch>
                  <a:fillRect l="-1745" r="-2792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34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B306060-B896-466A-B44F-FBF99BA85226}"/>
              </a:ext>
            </a:extLst>
          </p:cNvPr>
          <p:cNvSpPr/>
          <p:nvPr/>
        </p:nvSpPr>
        <p:spPr>
          <a:xfrm>
            <a:off x="1518736" y="4992624"/>
            <a:ext cx="4982094" cy="11415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4800" y="495716"/>
            <a:ext cx="4859898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400" i="1" cap="none" dirty="0" err="1">
                <a:solidFill>
                  <a:srgbClr val="7030A0"/>
                </a:solidFill>
              </a:rPr>
              <a:t>Why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neutrinos</a:t>
            </a:r>
            <a:r>
              <a:rPr lang="it-IT" sz="2400" i="1" cap="none" dirty="0">
                <a:solidFill>
                  <a:srgbClr val="7030A0"/>
                </a:solidFill>
              </a:rPr>
              <a:t> are so </a:t>
            </a:r>
            <a:r>
              <a:rPr lang="it-IT" sz="2400" i="1" cap="none" dirty="0" err="1">
                <a:solidFill>
                  <a:srgbClr val="7030A0"/>
                </a:solidFill>
              </a:rPr>
              <a:t>problematic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p:sp>
        <p:nvSpPr>
          <p:cNvPr id="162" name="CasellaDiTesto 161"/>
          <p:cNvSpPr txBox="1"/>
          <p:nvPr/>
        </p:nvSpPr>
        <p:spPr>
          <a:xfrm>
            <a:off x="1518736" y="2637905"/>
            <a:ext cx="149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2060"/>
                </a:solidFill>
              </a:rPr>
              <a:t>leptons</a:t>
            </a:r>
          </a:p>
        </p:txBody>
      </p:sp>
      <p:sp>
        <p:nvSpPr>
          <p:cNvPr id="163" name="CasellaDiTesto 162"/>
          <p:cNvSpPr txBox="1"/>
          <p:nvPr/>
        </p:nvSpPr>
        <p:spPr>
          <a:xfrm>
            <a:off x="8953086" y="2709950"/>
            <a:ext cx="149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2060"/>
                </a:solidFill>
              </a:rPr>
              <a:t>quarks</a:t>
            </a:r>
          </a:p>
        </p:txBody>
      </p:sp>
      <p:sp>
        <p:nvSpPr>
          <p:cNvPr id="227" name="CasellaDiTesto 226"/>
          <p:cNvSpPr txBox="1"/>
          <p:nvPr/>
        </p:nvSpPr>
        <p:spPr>
          <a:xfrm>
            <a:off x="920219" y="3732414"/>
            <a:ext cx="263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from MeV to GeV</a:t>
            </a:r>
          </a:p>
        </p:txBody>
      </p:sp>
      <p:sp>
        <p:nvSpPr>
          <p:cNvPr id="228" name="Rettangolo 227"/>
          <p:cNvSpPr/>
          <p:nvPr/>
        </p:nvSpPr>
        <p:spPr>
          <a:xfrm>
            <a:off x="8230304" y="3680660"/>
            <a:ext cx="3214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from MeV to 100 GeV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CasellaDiTesto 228"/>
              <p:cNvSpPr txBox="1"/>
              <p:nvPr/>
            </p:nvSpPr>
            <p:spPr>
              <a:xfrm>
                <a:off x="4281704" y="5008160"/>
                <a:ext cx="2073260" cy="1038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GB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sz="2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it-IT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  <m:r>
                            <a:rPr lang="en-GB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29" name="CasellaDiTesto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704" y="5008160"/>
                <a:ext cx="2073260" cy="10382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2" name="Input penna 231"/>
              <p14:cNvContentPartPr/>
              <p14:nvPr/>
            </p14:nvContentPartPr>
            <p14:xfrm>
              <a:off x="5430851" y="5613807"/>
              <a:ext cx="22320" cy="11520"/>
            </p14:xfrm>
          </p:contentPart>
        </mc:Choice>
        <mc:Fallback xmlns="">
          <p:pic>
            <p:nvPicPr>
              <p:cNvPr id="232" name="Input penna 23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1491" y="5604447"/>
                <a:ext cx="41040" cy="30240"/>
              </a:xfrm>
              <a:prstGeom prst="rect">
                <a:avLst/>
              </a:prstGeom>
            </p:spPr>
          </p:pic>
        </mc:Fallback>
      </mc:AlternateContent>
      <p:sp>
        <p:nvSpPr>
          <p:cNvPr id="238" name="Rettangolo 237"/>
          <p:cNvSpPr/>
          <p:nvPr/>
        </p:nvSpPr>
        <p:spPr>
          <a:xfrm>
            <a:off x="1535361" y="5296476"/>
            <a:ext cx="208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for neutrinos: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682AE6-35CC-4BBE-8063-062C770DD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1704" y="2018911"/>
            <a:ext cx="3542175" cy="2462404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E1895C-AED4-4C15-B1EE-DB37422B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9D65CB9-4981-455F-A3F7-C9E6602C5CBC}"/>
              </a:ext>
            </a:extLst>
          </p:cNvPr>
          <p:cNvSpPr txBox="1"/>
          <p:nvPr/>
        </p:nvSpPr>
        <p:spPr>
          <a:xfrm>
            <a:off x="6766748" y="5795643"/>
            <a:ext cx="3164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mainly</a:t>
            </a:r>
            <a:r>
              <a:rPr lang="it-IT" sz="1600" b="1" dirty="0">
                <a:solidFill>
                  <a:srgbClr val="00B050"/>
                </a:solidFill>
                <a:latin typeface="Segoe Print" panose="02000600000000000000" pitchFamily="2" charset="0"/>
              </a:rPr>
              <a:t> from </a:t>
            </a:r>
            <a:r>
              <a:rPr lang="it-IT" sz="1600" b="1" dirty="0" err="1">
                <a:solidFill>
                  <a:srgbClr val="00B050"/>
                </a:solidFill>
                <a:latin typeface="Segoe Print" panose="02000600000000000000" pitchFamily="2" charset="0"/>
              </a:rPr>
              <a:t>cosmology</a:t>
            </a:r>
            <a:endParaRPr lang="it-IT" sz="1600" b="1" dirty="0">
              <a:solidFill>
                <a:srgbClr val="00B050"/>
              </a:solidFill>
              <a:latin typeface="Segoe Print" panose="02000600000000000000" pitchFamily="2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964C7DF-73A6-4F49-BDCD-B43697F36EB0}"/>
              </a:ext>
            </a:extLst>
          </p:cNvPr>
          <p:cNvSpPr txBox="1"/>
          <p:nvPr/>
        </p:nvSpPr>
        <p:spPr>
          <a:xfrm>
            <a:off x="5442011" y="1324812"/>
            <a:ext cx="1512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 err="1">
                <a:solidFill>
                  <a:srgbClr val="FF0000"/>
                </a:solidFill>
                <a:latin typeface="Segoe Print" panose="02000600000000000000" pitchFamily="2" charset="0"/>
              </a:rPr>
              <a:t>masses</a:t>
            </a:r>
            <a:endParaRPr lang="it-IT" sz="28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53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8D31BB7-FF1A-41E3-AE45-A50ACA3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C07F2C41-355B-4461-BAFA-4875BEDC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00" y="490174"/>
            <a:ext cx="2205368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i="1" cap="none" dirty="0" err="1">
                <a:solidFill>
                  <a:srgbClr val="7030A0"/>
                </a:solidFill>
              </a:rPr>
              <a:t>Conclusions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14:cNvPr>
              <p14:cNvContentPartPr/>
              <p14:nvPr/>
            </p14:nvContentPartPr>
            <p14:xfrm>
              <a:off x="7930331" y="609589"/>
              <a:ext cx="180" cy="18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B981C591-870E-4322-B877-EEE4C9B6DF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9585" y="1671411"/>
            <a:ext cx="7284043" cy="483468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A2B8EB3-7199-438C-85D9-FA529DEC6D2C}"/>
              </a:ext>
            </a:extLst>
          </p:cNvPr>
          <p:cNvSpPr/>
          <p:nvPr/>
        </p:nvSpPr>
        <p:spPr>
          <a:xfrm>
            <a:off x="2349731" y="4302868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I'm lost in a forest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All alone</a:t>
            </a:r>
          </a:p>
          <a:p>
            <a:r>
              <a:rPr lang="it-IT" sz="2800" dirty="0">
                <a:solidFill>
                  <a:schemeClr val="bg1"/>
                </a:solidFill>
              </a:rPr>
              <a:t>(The Cure - 1980</a:t>
            </a:r>
            <a:r>
              <a:rPr lang="en-GB" sz="28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6338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8D31BB7-FF1A-41E3-AE45-A50ACA3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C07F2C41-355B-4461-BAFA-4875BEDC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9" y="490174"/>
            <a:ext cx="2560045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800" i="1" cap="none" dirty="0" err="1">
                <a:solidFill>
                  <a:srgbClr val="7030A0"/>
                </a:solidFill>
              </a:rPr>
              <a:t>Additional</a:t>
            </a:r>
            <a:r>
              <a:rPr lang="it-IT" sz="2800" i="1" cap="none" dirty="0">
                <a:solidFill>
                  <a:srgbClr val="7030A0"/>
                </a:solidFill>
              </a:rPr>
              <a:t> slides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14:cNvPr>
              <p14:cNvContentPartPr/>
              <p14:nvPr/>
            </p14:nvContentPartPr>
            <p14:xfrm>
              <a:off x="7930331" y="609589"/>
              <a:ext cx="180" cy="180"/>
            </p14:xfrm>
          </p:contentPart>
        </mc:Choice>
        <mc:Fallback xmlns=""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1F51B2B8-C78F-4078-9C7D-B75256ACD5DE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</p:spTree>
    <p:extLst>
      <p:ext uri="{BB962C8B-B14F-4D97-AF65-F5344CB8AC3E}">
        <p14:creationId xmlns:p14="http://schemas.microsoft.com/office/powerpoint/2010/main" val="4160253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put penna 4"/>
              <p14:cNvContentPartPr/>
              <p14:nvPr/>
            </p14:nvContentPartPr>
            <p14:xfrm>
              <a:off x="7680851" y="487587"/>
              <a:ext cx="39060" cy="2232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6511" y="483336"/>
                <a:ext cx="47740" cy="30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F3820F7-697F-47D6-8A2C-85639DFF28B5}"/>
              </a:ext>
            </a:extLst>
          </p:cNvPr>
          <p:cNvSpPr txBox="1"/>
          <p:nvPr/>
        </p:nvSpPr>
        <p:spPr>
          <a:xfrm>
            <a:off x="864799" y="1177297"/>
            <a:ext cx="2419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Type</a:t>
            </a:r>
            <a:r>
              <a:rPr lang="it-IT" sz="2400" dirty="0">
                <a:solidFill>
                  <a:srgbClr val="FF0000"/>
                </a:solidFill>
              </a:rPr>
              <a:t>-II </a:t>
            </a:r>
            <a:r>
              <a:rPr lang="it-IT" sz="2400" dirty="0" err="1">
                <a:solidFill>
                  <a:srgbClr val="FF0000"/>
                </a:solidFill>
              </a:rPr>
              <a:t>see-saw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0AF8DD0-A51F-4999-8D38-5E80528037BA}"/>
              </a:ext>
            </a:extLst>
          </p:cNvPr>
          <p:cNvSpPr txBox="1"/>
          <p:nvPr/>
        </p:nvSpPr>
        <p:spPr>
          <a:xfrm>
            <a:off x="864799" y="3413417"/>
            <a:ext cx="2515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Type</a:t>
            </a:r>
            <a:r>
              <a:rPr lang="it-IT" sz="2400" dirty="0">
                <a:solidFill>
                  <a:srgbClr val="FF0000"/>
                </a:solidFill>
              </a:rPr>
              <a:t>-III </a:t>
            </a:r>
            <a:r>
              <a:rPr lang="it-IT" sz="2400" dirty="0" err="1">
                <a:solidFill>
                  <a:srgbClr val="FF0000"/>
                </a:solidFill>
              </a:rPr>
              <a:t>see-saw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B69263C-EBB8-43ED-AC98-F5B1DD286C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5759" y="1762366"/>
            <a:ext cx="1620190" cy="113195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80F4679-EE62-4280-A4B0-C7BB952252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258" y="1978702"/>
            <a:ext cx="6809208" cy="69927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07E602-8292-4088-ACFB-2F24379851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24584" y="2565867"/>
            <a:ext cx="2390773" cy="92249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0E281BF-BEFE-4AD3-B396-9E24C14659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4799" y="4271875"/>
            <a:ext cx="3248307" cy="9584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3E8769F-00E8-4D72-9F8D-B2ACDDF45A4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78108" y="4484934"/>
            <a:ext cx="4441885" cy="52121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5BC8610-4736-4098-8956-861061EB2E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3106" y="5404212"/>
            <a:ext cx="2830848" cy="773915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87D5EF1-5103-4D48-AE2C-9D9D17AA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A4960552-6518-4B4D-8E72-E7794FAC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9" y="490174"/>
            <a:ext cx="1762023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i="1" cap="none" dirty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masses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54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2990B4CF-F954-4DFE-AD7A-3AC98B2206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6089" y="2632363"/>
            <a:ext cx="2524125" cy="25908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3618474-72B5-462E-BFAF-354ED643267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3889" t="13738" r="7587" b="65414"/>
          <a:stretch/>
        </p:blipFill>
        <p:spPr>
          <a:xfrm>
            <a:off x="5319971" y="2632363"/>
            <a:ext cx="5919105" cy="142979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BFD200-1DA3-4F01-BA8A-77F033A19837}"/>
              </a:ext>
            </a:extLst>
          </p:cNvPr>
          <p:cNvSpPr txBox="1"/>
          <p:nvPr/>
        </p:nvSpPr>
        <p:spPr>
          <a:xfrm>
            <a:off x="811639" y="1375447"/>
            <a:ext cx="5977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B050"/>
                </a:solidFill>
              </a:rPr>
              <a:t>Well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studied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examples</a:t>
            </a:r>
            <a:r>
              <a:rPr lang="it-IT" sz="2400" dirty="0">
                <a:solidFill>
                  <a:srgbClr val="00B050"/>
                </a:solidFill>
              </a:rPr>
              <a:t>: SU(5) and SO(10)</a:t>
            </a:r>
            <a:endParaRPr lang="en-GB" sz="2400" dirty="0">
              <a:solidFill>
                <a:srgbClr val="00B050"/>
              </a:solidFill>
            </a:endParaRPr>
          </a:p>
        </p:txBody>
      </p: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2E4C363A-4EB0-4554-9504-FBC5830E1F47}"/>
              </a:ext>
            </a:extLst>
          </p:cNvPr>
          <p:cNvCxnSpPr/>
          <p:nvPr/>
        </p:nvCxnSpPr>
        <p:spPr>
          <a:xfrm>
            <a:off x="4638502" y="2355273"/>
            <a:ext cx="0" cy="4178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7CFED172-8500-4DFC-848F-6823C2155062}"/>
              </a:ext>
            </a:extLst>
          </p:cNvPr>
          <p:cNvCxnSpPr/>
          <p:nvPr/>
        </p:nvCxnSpPr>
        <p:spPr>
          <a:xfrm>
            <a:off x="421178" y="5597237"/>
            <a:ext cx="111445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85CBA088-18B3-413F-930E-5CD67109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2823C14E-EB4F-4321-9CE6-8D98A659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9" y="490174"/>
            <a:ext cx="5580336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800" i="1" cap="none" dirty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masses</a:t>
            </a:r>
            <a:r>
              <a:rPr lang="it-IT" sz="2800" i="1" cap="none" dirty="0">
                <a:solidFill>
                  <a:srgbClr val="7030A0"/>
                </a:solidFill>
              </a:rPr>
              <a:t> and </a:t>
            </a:r>
            <a:r>
              <a:rPr lang="it-IT" sz="2800" i="1" cap="none" dirty="0" err="1">
                <a:solidFill>
                  <a:srgbClr val="7030A0"/>
                </a:solidFill>
              </a:rPr>
              <a:t>Grand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Unified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Theories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1F2019B-ED2A-4B9D-9815-B81EC60475FC}"/>
              </a:ext>
            </a:extLst>
          </p:cNvPr>
          <p:cNvSpPr/>
          <p:nvPr/>
        </p:nvSpPr>
        <p:spPr>
          <a:xfrm>
            <a:off x="138154" y="1655161"/>
            <a:ext cx="3814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fermions</a:t>
            </a:r>
            <a:endParaRPr lang="en-GB" sz="3200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65E4A66C-6008-4DC1-9F5A-D1CA03810AC5}"/>
                  </a:ext>
                </a:extLst>
              </p14:cNvPr>
              <p14:cNvContentPartPr/>
              <p14:nvPr/>
            </p14:nvContentPartPr>
            <p14:xfrm>
              <a:off x="6173531" y="4810222"/>
              <a:ext cx="180" cy="180"/>
            </p14:xfrm>
          </p:contentPart>
        </mc:Choice>
        <mc:Fallback xmlns=""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65E4A66C-6008-4DC1-9F5A-D1CA03810AC5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428F0752-8A9C-4F8E-AF59-47C414334912}"/>
                  </a:ext>
                </a:extLst>
              </p14:cNvPr>
              <p14:cNvContentPartPr/>
              <p14:nvPr/>
            </p14:nvContentPartPr>
            <p14:xfrm>
              <a:off x="6151391" y="4704922"/>
              <a:ext cx="22320" cy="138780"/>
            </p14:xfrm>
          </p:contentPart>
        </mc:Choice>
        <mc:Fallback xmlns=""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id="{428F0752-8A9C-4F8E-AF59-47C414334912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p:sp>
        <p:nvSpPr>
          <p:cNvPr id="39" name="Rettangolo 38">
            <a:extLst>
              <a:ext uri="{FF2B5EF4-FFF2-40B4-BE49-F238E27FC236}">
                <a16:creationId xmlns:a16="http://schemas.microsoft.com/office/drawing/2014/main" id="{304EE40B-4019-4409-8CF1-6131088EBFFF}"/>
              </a:ext>
            </a:extLst>
          </p:cNvPr>
          <p:cNvSpPr/>
          <p:nvPr/>
        </p:nvSpPr>
        <p:spPr>
          <a:xfrm>
            <a:off x="138154" y="5983963"/>
            <a:ext cx="1717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gauge</a:t>
            </a:r>
            <a:r>
              <a:rPr lang="it-IT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</a:rPr>
              <a:t>bosons</a:t>
            </a:r>
            <a:endParaRPr lang="en-GB" sz="2000" dirty="0">
              <a:solidFill>
                <a:srgbClr val="002060"/>
              </a:solidFill>
              <a:latin typeface="PT Serif" panose="020A0603040505020204" pitchFamily="18" charset="0"/>
            </a:endParaRPr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95E719F2-14C0-4084-9A84-2D9367C54F1F}"/>
              </a:ext>
            </a:extLst>
          </p:cNvPr>
          <p:cNvSpPr/>
          <p:nvPr/>
        </p:nvSpPr>
        <p:spPr>
          <a:xfrm>
            <a:off x="2693579" y="5799297"/>
            <a:ext cx="7970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solidFill>
                  <a:srgbClr val="00B050"/>
                </a:solidFill>
              </a:rPr>
              <a:t>24</a:t>
            </a:r>
            <a:endParaRPr lang="en-GB" dirty="0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B53A56BD-FB83-4387-BFFD-CFAF373F87EC}"/>
              </a:ext>
            </a:extLst>
          </p:cNvPr>
          <p:cNvSpPr/>
          <p:nvPr/>
        </p:nvSpPr>
        <p:spPr>
          <a:xfrm>
            <a:off x="7944701" y="5799297"/>
            <a:ext cx="7970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>
                <a:solidFill>
                  <a:srgbClr val="00B050"/>
                </a:solidFill>
              </a:rPr>
              <a:t>45</a:t>
            </a:r>
            <a:endParaRPr lang="en-GB" dirty="0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FDA5FCA0-FC71-4F78-A88D-DAC22A368189}"/>
              </a:ext>
            </a:extLst>
          </p:cNvPr>
          <p:cNvSpPr/>
          <p:nvPr/>
        </p:nvSpPr>
        <p:spPr>
          <a:xfrm rot="19903504">
            <a:off x="4339244" y="4206375"/>
            <a:ext cx="698269" cy="35475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F8E82C-8368-4280-A6DD-FBC0719FEBF1}"/>
              </a:ext>
            </a:extLst>
          </p:cNvPr>
          <p:cNvSpPr/>
          <p:nvPr/>
        </p:nvSpPr>
        <p:spPr>
          <a:xfrm>
            <a:off x="2147659" y="207362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PT Serif" panose="020A0603040505020204" pitchFamily="18" charset="0"/>
              </a:rPr>
              <a:t>SU(5)</a:t>
            </a:r>
            <a:endParaRPr lang="en-GB" b="1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083FF83C-C6F2-4C19-A4CE-610790AACFE5}"/>
              </a:ext>
            </a:extLst>
          </p:cNvPr>
          <p:cNvSpPr/>
          <p:nvPr/>
        </p:nvSpPr>
        <p:spPr>
          <a:xfrm>
            <a:off x="7889031" y="2079165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PT Serif" panose="020A0603040505020204" pitchFamily="18" charset="0"/>
              </a:rPr>
              <a:t>SO(10)</a:t>
            </a:r>
            <a:endParaRPr lang="en-GB" b="1" dirty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5D61430-8EF9-42E0-AE71-BC388A0190F8}"/>
              </a:ext>
            </a:extLst>
          </p:cNvPr>
          <p:cNvSpPr/>
          <p:nvPr/>
        </p:nvSpPr>
        <p:spPr>
          <a:xfrm>
            <a:off x="5054734" y="4345771"/>
            <a:ext cx="5638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02060"/>
                </a:solidFill>
                <a:latin typeface="PT Serif" panose="020A0603040505020204" pitchFamily="18" charset="0"/>
              </a:rPr>
              <a:t>same</a:t>
            </a:r>
            <a:r>
              <a:rPr lang="it-IT" b="1" dirty="0">
                <a:solidFill>
                  <a:srgbClr val="002060"/>
                </a:solidFill>
                <a:latin typeface="PT Serif" panose="020A0603040505020204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PT Serif" panose="020A0603040505020204" pitchFamily="18" charset="0"/>
              </a:rPr>
              <a:t>field</a:t>
            </a:r>
            <a:r>
              <a:rPr lang="it-IT" b="1" dirty="0">
                <a:solidFill>
                  <a:srgbClr val="002060"/>
                </a:solidFill>
                <a:latin typeface="PT Serif" panose="020A0603040505020204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PT Serif" panose="020A0603040505020204" pitchFamily="18" charset="0"/>
              </a:rPr>
              <a:t>content</a:t>
            </a:r>
            <a:r>
              <a:rPr lang="it-IT" b="1" dirty="0">
                <a:solidFill>
                  <a:srgbClr val="002060"/>
                </a:solidFill>
                <a:latin typeface="PT Serif" panose="020A0603040505020204" pitchFamily="18" charset="0"/>
              </a:rPr>
              <a:t>             right-</a:t>
            </a:r>
            <a:r>
              <a:rPr lang="it-IT" b="1" dirty="0" err="1">
                <a:solidFill>
                  <a:srgbClr val="002060"/>
                </a:solidFill>
                <a:latin typeface="PT Serif" panose="020A0603040505020204" pitchFamily="18" charset="0"/>
              </a:rPr>
              <a:t>handed</a:t>
            </a:r>
            <a:r>
              <a:rPr lang="it-IT" b="1" dirty="0">
                <a:solidFill>
                  <a:srgbClr val="002060"/>
                </a:solidFill>
                <a:latin typeface="PT Serif" panose="020A0603040505020204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PT Serif" panose="020A0603040505020204" pitchFamily="18" charset="0"/>
              </a:rPr>
              <a:t>neutrinos</a:t>
            </a:r>
            <a:endParaRPr lang="en-GB" b="1" dirty="0"/>
          </a:p>
        </p:txBody>
      </p:sp>
      <p:sp>
        <p:nvSpPr>
          <p:cNvPr id="6" name="O 5">
            <a:extLst>
              <a:ext uri="{FF2B5EF4-FFF2-40B4-BE49-F238E27FC236}">
                <a16:creationId xmlns:a16="http://schemas.microsoft.com/office/drawing/2014/main" id="{4EF5A5F8-24A4-4D6B-90DE-3D2AFDC1CD5D}"/>
              </a:ext>
            </a:extLst>
          </p:cNvPr>
          <p:cNvSpPr/>
          <p:nvPr/>
        </p:nvSpPr>
        <p:spPr>
          <a:xfrm>
            <a:off x="7484829" y="4444538"/>
            <a:ext cx="185048" cy="182562"/>
          </a:xfrm>
          <a:prstGeom prst="flowChar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131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D54DD6C7-C753-411C-9DDA-C888945747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5528" y="1281788"/>
            <a:ext cx="1770985" cy="564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3F56DC6-F5A5-4CCE-B3E3-B28C2AB210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9271" y="2305234"/>
            <a:ext cx="9202760" cy="154632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19F0633-51CF-4936-AC81-F1DD5E137E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2412" y="4160833"/>
            <a:ext cx="7256477" cy="24394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92E7764A-AD35-4A4F-86ED-4438D2E1F38B}"/>
                  </a:ext>
                </a:extLst>
              </p14:cNvPr>
              <p14:cNvContentPartPr/>
              <p14:nvPr/>
            </p14:nvContentPartPr>
            <p14:xfrm>
              <a:off x="10701251" y="4051009"/>
              <a:ext cx="180" cy="16740"/>
            </p14:xfrm>
          </p:contentPart>
        </mc:Choice>
        <mc:Fallback xmlns=""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92E7764A-AD35-4A4F-86ED-4438D2E1F38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699091" y="4046824"/>
                <a:ext cx="4500" cy="25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A90F13C6-3D78-4B5E-8CDA-48DB23A1A929}"/>
                  </a:ext>
                </a:extLst>
              </p14:cNvPr>
              <p14:cNvContentPartPr/>
              <p14:nvPr/>
            </p14:nvContentPartPr>
            <p14:xfrm>
              <a:off x="10396331" y="6245569"/>
              <a:ext cx="11340" cy="180"/>
            </p14:xfrm>
          </p:contentPart>
        </mc:Choice>
        <mc:Fallback xmlns=""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A90F13C6-3D78-4B5E-8CDA-48DB23A1A9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92078" y="6243409"/>
                <a:ext cx="19845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A664F6-F326-4EA9-B9C0-88ED3A26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CAD05DC-23AF-4D1B-8B1F-06101AF4536E}"/>
              </a:ext>
            </a:extLst>
          </p:cNvPr>
          <p:cNvSpPr txBox="1"/>
          <p:nvPr/>
        </p:nvSpPr>
        <p:spPr>
          <a:xfrm>
            <a:off x="9840478" y="5620792"/>
            <a:ext cx="2057805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kern="1200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Esteban</a:t>
            </a:r>
            <a:r>
              <a:rPr lang="it-IT" sz="1600" kern="12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et al. (2017)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4B4023-779E-4821-BE3C-A1EBC3188E42}"/>
              </a:ext>
            </a:extLst>
          </p:cNvPr>
          <p:cNvSpPr/>
          <p:nvPr/>
        </p:nvSpPr>
        <p:spPr>
          <a:xfrm>
            <a:off x="415042" y="1976643"/>
            <a:ext cx="2178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standard </a:t>
            </a:r>
            <a:r>
              <a:rPr lang="it-IT" sz="1400" dirty="0" err="1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parametrization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1AD7537E-7EB8-4AF3-8E5F-9F519B941F4A}"/>
              </a:ext>
            </a:extLst>
          </p:cNvPr>
          <p:cNvSpPr txBox="1">
            <a:spLocks/>
          </p:cNvSpPr>
          <p:nvPr/>
        </p:nvSpPr>
        <p:spPr>
          <a:xfrm>
            <a:off x="864800" y="490174"/>
            <a:ext cx="1490474" cy="5793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i="1" cap="none" dirty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masses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8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p:pic>
        <p:nvPicPr>
          <p:cNvPr id="9" name="Immagine 8">
            <a:extLst>
              <a:ext uri="{FF2B5EF4-FFF2-40B4-BE49-F238E27FC236}">
                <a16:creationId xmlns:a16="http://schemas.microsoft.com/office/drawing/2014/main" id="{48269B8B-2D5D-4433-ABAC-D6BACF144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799" y="3122079"/>
            <a:ext cx="4248150" cy="245745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16119D6-DFC7-41AC-AEAD-BD09A33140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2" t="17210" r="-492" b="46343"/>
          <a:stretch/>
        </p:blipFill>
        <p:spPr>
          <a:xfrm>
            <a:off x="5282452" y="3491343"/>
            <a:ext cx="6593664" cy="198397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F1D93BB-CB43-4DDD-95B2-57A15D7E4A88}"/>
              </a:ext>
            </a:extLst>
          </p:cNvPr>
          <p:cNvSpPr txBox="1"/>
          <p:nvPr/>
        </p:nvSpPr>
        <p:spPr>
          <a:xfrm>
            <a:off x="7736376" y="2330854"/>
            <a:ext cx="193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Neutrinos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EC681E5-27A7-4203-8EFF-BF16A1232A89}"/>
              </a:ext>
            </a:extLst>
          </p:cNvPr>
          <p:cNvSpPr txBox="1"/>
          <p:nvPr/>
        </p:nvSpPr>
        <p:spPr>
          <a:xfrm>
            <a:off x="2235410" y="2348605"/>
            <a:ext cx="150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Quarks</a:t>
            </a:r>
            <a:endParaRPr lang="it-IT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6BEA89A7-9467-4BF6-B723-EA56C905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797585-C3F7-468D-B2C1-76B504B60A80}"/>
              </a:ext>
            </a:extLst>
          </p:cNvPr>
          <p:cNvSpPr txBox="1"/>
          <p:nvPr/>
        </p:nvSpPr>
        <p:spPr>
          <a:xfrm>
            <a:off x="5282451" y="1467110"/>
            <a:ext cx="1512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mixing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718BAE55-23DB-4F39-ACF2-D9E59679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00" y="495716"/>
            <a:ext cx="4859898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400" i="1" cap="none" dirty="0" err="1">
                <a:solidFill>
                  <a:srgbClr val="7030A0"/>
                </a:solidFill>
              </a:rPr>
              <a:t>Why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neutrinos</a:t>
            </a:r>
            <a:r>
              <a:rPr lang="it-IT" sz="2400" i="1" cap="none" dirty="0">
                <a:solidFill>
                  <a:srgbClr val="7030A0"/>
                </a:solidFill>
              </a:rPr>
              <a:t> are so </a:t>
            </a:r>
            <a:r>
              <a:rPr lang="it-IT" sz="2400" i="1" cap="none" dirty="0" err="1">
                <a:solidFill>
                  <a:srgbClr val="7030A0"/>
                </a:solidFill>
              </a:rPr>
              <a:t>problematic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put penna 4"/>
              <p14:cNvContentPartPr/>
              <p14:nvPr/>
            </p14:nvContentPartPr>
            <p14:xfrm>
              <a:off x="7680851" y="487587"/>
              <a:ext cx="39060" cy="2232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6511" y="483336"/>
                <a:ext cx="47740" cy="30823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3E7B641F-272C-4171-ABD9-01D0BAFFB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797" y="1808545"/>
            <a:ext cx="6901881" cy="311344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3133BA-E2C3-44F6-8793-8392CC7FC5EB}"/>
              </a:ext>
            </a:extLst>
          </p:cNvPr>
          <p:cNvSpPr txBox="1"/>
          <p:nvPr/>
        </p:nvSpPr>
        <p:spPr>
          <a:xfrm>
            <a:off x="731797" y="5649883"/>
            <a:ext cx="447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a completely different pattern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20E15D30-64F6-4293-B337-416DD88485A3}"/>
                  </a:ext>
                </a:extLst>
              </p14:cNvPr>
              <p14:cNvContentPartPr/>
              <p14:nvPr/>
            </p14:nvContentPartPr>
            <p14:xfrm>
              <a:off x="5131691" y="698149"/>
              <a:ext cx="180" cy="57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20E15D30-64F6-4293-B337-416DD88485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7191" y="693504"/>
                <a:ext cx="9000" cy="1486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423F1D5-3712-4668-BEEC-1C57FE65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204CA85-9EF9-455A-945E-11A5D95FCF5A}"/>
              </a:ext>
            </a:extLst>
          </p:cNvPr>
          <p:cNvSpPr txBox="1"/>
          <p:nvPr/>
        </p:nvSpPr>
        <p:spPr>
          <a:xfrm>
            <a:off x="5282451" y="1311934"/>
            <a:ext cx="1512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mixing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1F55430-C584-4290-8B93-75ACEAF4F7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8770" y="5065253"/>
            <a:ext cx="5319151" cy="1788185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FC1C73B2-7764-4CD3-9FE7-00E762197EDA}"/>
              </a:ext>
            </a:extLst>
          </p:cNvPr>
          <p:cNvSpPr/>
          <p:nvPr/>
        </p:nvSpPr>
        <p:spPr>
          <a:xfrm>
            <a:off x="7839087" y="4490210"/>
            <a:ext cx="325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70C0"/>
                </a:solidFill>
                <a:latin typeface="Segoe Print" panose="02000600000000000000" pitchFamily="2" charset="0"/>
              </a:rPr>
              <a:t>latest</a:t>
            </a:r>
            <a:r>
              <a:rPr lang="it-IT" dirty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Segoe Print" panose="02000600000000000000" pitchFamily="2" charset="0"/>
              </a:rPr>
              <a:t>experimental</a:t>
            </a:r>
            <a:r>
              <a:rPr lang="it-IT" dirty="0">
                <a:solidFill>
                  <a:srgbClr val="0070C0"/>
                </a:solidFill>
                <a:latin typeface="Segoe Print" panose="02000600000000000000" pitchFamily="2" charset="0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Segoe Print" panose="02000600000000000000" pitchFamily="2" charset="0"/>
              </a:rPr>
              <a:t>results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F68AE11-8BC6-4EE7-8917-B4E1225A1F5A}"/>
              </a:ext>
            </a:extLst>
          </p:cNvPr>
          <p:cNvSpPr txBox="1"/>
          <p:nvPr/>
        </p:nvSpPr>
        <p:spPr>
          <a:xfrm>
            <a:off x="9893403" y="4859542"/>
            <a:ext cx="2057805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kern="1200" dirty="0" err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Esteban</a:t>
            </a:r>
            <a:r>
              <a:rPr lang="it-IT" sz="1600" kern="1200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et al. (2017)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54FA7B23-22B3-44B9-979C-CB65B9E8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00" y="495716"/>
            <a:ext cx="4859898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400" i="1" cap="none" dirty="0" err="1">
                <a:solidFill>
                  <a:srgbClr val="7030A0"/>
                </a:solidFill>
              </a:rPr>
              <a:t>Why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neutrinos</a:t>
            </a:r>
            <a:r>
              <a:rPr lang="it-IT" sz="2400" i="1" cap="none" dirty="0">
                <a:solidFill>
                  <a:srgbClr val="7030A0"/>
                </a:solidFill>
              </a:rPr>
              <a:t> are so </a:t>
            </a:r>
            <a:r>
              <a:rPr lang="it-IT" sz="2400" i="1" cap="none" dirty="0" err="1">
                <a:solidFill>
                  <a:srgbClr val="7030A0"/>
                </a:solidFill>
              </a:rPr>
              <a:t>problematic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0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1094492-78A2-4B03-8795-40336EDCDA8D}"/>
              </a:ext>
            </a:extLst>
          </p:cNvPr>
          <p:cNvSpPr/>
          <p:nvPr/>
        </p:nvSpPr>
        <p:spPr>
          <a:xfrm>
            <a:off x="781395" y="4826618"/>
            <a:ext cx="10823172" cy="13525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put penna 4"/>
              <p14:cNvContentPartPr/>
              <p14:nvPr/>
            </p14:nvContentPartPr>
            <p14:xfrm>
              <a:off x="7680851" y="487587"/>
              <a:ext cx="39060" cy="2232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6511" y="483336"/>
                <a:ext cx="47740" cy="30823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C5FAA526-9731-41B3-94C1-48829ABBA8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413" y="1427926"/>
            <a:ext cx="5220950" cy="9541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91078C9-60DA-4BCD-9FBE-4ACFBB1286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4407" y="2946733"/>
            <a:ext cx="6540041" cy="102946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B142BE7-5C7C-479D-8556-8794B5A47F05}"/>
              </a:ext>
            </a:extLst>
          </p:cNvPr>
          <p:cNvSpPr txBox="1"/>
          <p:nvPr/>
        </p:nvSpPr>
        <p:spPr>
          <a:xfrm>
            <a:off x="920219" y="1485421"/>
            <a:ext cx="280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time evolution of a neutrino state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704FF6-30E4-4669-BAA6-B266DC198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218" y="5098476"/>
            <a:ext cx="6354391" cy="75461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4ED557E-B4F6-4FF4-A704-E836C1D167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7439" y="5017465"/>
            <a:ext cx="4478235" cy="9720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cxnSp>
        <p:nvCxnSpPr>
          <p:cNvPr id="117" name="Connettore diritto 116">
            <a:extLst>
              <a:ext uri="{FF2B5EF4-FFF2-40B4-BE49-F238E27FC236}">
                <a16:creationId xmlns:a16="http://schemas.microsoft.com/office/drawing/2014/main" id="{8FDA221B-8618-4764-AC1E-3CCB825C78F8}"/>
              </a:ext>
            </a:extLst>
          </p:cNvPr>
          <p:cNvCxnSpPr/>
          <p:nvPr/>
        </p:nvCxnSpPr>
        <p:spPr>
          <a:xfrm rot="5400000">
            <a:off x="5373896" y="4411560"/>
            <a:ext cx="720000" cy="0"/>
          </a:xfrm>
          <a:prstGeom prst="line">
            <a:avLst/>
          </a:prstGeom>
          <a:solidFill>
            <a:srgbClr val="177D36">
              <a:alpha val="75000"/>
            </a:srgbClr>
          </a:solidFill>
          <a:ln w="38100">
            <a:solidFill>
              <a:srgbClr val="177D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0E9B07-CF82-4761-846A-9FFFBDFC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44" name="Titolo 1">
            <a:extLst>
              <a:ext uri="{FF2B5EF4-FFF2-40B4-BE49-F238E27FC236}">
                <a16:creationId xmlns:a16="http://schemas.microsoft.com/office/drawing/2014/main" id="{2F9D4787-728D-4D77-8A25-14A694C8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00" y="495716"/>
            <a:ext cx="2632088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400" i="1" cap="none" dirty="0" err="1">
                <a:solidFill>
                  <a:srgbClr val="7030A0"/>
                </a:solidFill>
              </a:rPr>
              <a:t>Flavor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conversion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DA98675-205C-4795-8900-0466AD3883DE}"/>
              </a:ext>
            </a:extLst>
          </p:cNvPr>
          <p:cNvSpPr/>
          <p:nvPr/>
        </p:nvSpPr>
        <p:spPr>
          <a:xfrm>
            <a:off x="4153777" y="2489613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Schroedinger</a:t>
            </a: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equation</a:t>
            </a:r>
            <a:endParaRPr lang="en-GB" dirty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92FE3CCB-73FB-47BB-B5DC-2A5FA010D523}"/>
              </a:ext>
            </a:extLst>
          </p:cNvPr>
          <p:cNvSpPr/>
          <p:nvPr/>
        </p:nvSpPr>
        <p:spPr>
          <a:xfrm>
            <a:off x="1922548" y="2133600"/>
            <a:ext cx="2893292" cy="2011680"/>
          </a:xfrm>
          <a:custGeom>
            <a:avLst/>
            <a:gdLst>
              <a:gd name="connsiteX0" fmla="*/ 2350194 w 2893292"/>
              <a:gd name="connsiteY0" fmla="*/ 0 h 2011680"/>
              <a:gd name="connsiteX1" fmla="*/ 1901307 w 2893292"/>
              <a:gd name="connsiteY1" fmla="*/ 936567 h 2011680"/>
              <a:gd name="connsiteX2" fmla="*/ 1901307 w 2893292"/>
              <a:gd name="connsiteY2" fmla="*/ 936567 h 2011680"/>
              <a:gd name="connsiteX3" fmla="*/ 1430252 w 2893292"/>
              <a:gd name="connsiteY3" fmla="*/ 775855 h 2011680"/>
              <a:gd name="connsiteX4" fmla="*/ 565728 w 2893292"/>
              <a:gd name="connsiteY4" fmla="*/ 604058 h 2011680"/>
              <a:gd name="connsiteX5" fmla="*/ 463 w 2893292"/>
              <a:gd name="connsiteY5" fmla="*/ 1224742 h 2011680"/>
              <a:gd name="connsiteX6" fmla="*/ 654397 w 2893292"/>
              <a:gd name="connsiteY6" fmla="*/ 1895302 h 2011680"/>
              <a:gd name="connsiteX7" fmla="*/ 1851430 w 2893292"/>
              <a:gd name="connsiteY7" fmla="*/ 1989513 h 2011680"/>
              <a:gd name="connsiteX8" fmla="*/ 2355736 w 2893292"/>
              <a:gd name="connsiteY8" fmla="*/ 2011680 h 2011680"/>
              <a:gd name="connsiteX9" fmla="*/ 2893292 w 2893292"/>
              <a:gd name="connsiteY9" fmla="*/ 2000596 h 2011680"/>
              <a:gd name="connsiteX10" fmla="*/ 2893292 w 2893292"/>
              <a:gd name="connsiteY10" fmla="*/ 2000596 h 2011680"/>
              <a:gd name="connsiteX11" fmla="*/ 1391459 w 2893292"/>
              <a:gd name="connsiteY11" fmla="*/ 2011680 h 2011680"/>
              <a:gd name="connsiteX12" fmla="*/ 1391459 w 2893292"/>
              <a:gd name="connsiteY12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3292" h="2011680">
                <a:moveTo>
                  <a:pt x="2350194" y="0"/>
                </a:moveTo>
                <a:lnTo>
                  <a:pt x="1901307" y="936567"/>
                </a:lnTo>
                <a:lnTo>
                  <a:pt x="1901307" y="936567"/>
                </a:lnTo>
                <a:cubicBezTo>
                  <a:pt x="1822798" y="909782"/>
                  <a:pt x="1652848" y="831273"/>
                  <a:pt x="1430252" y="775855"/>
                </a:cubicBezTo>
                <a:cubicBezTo>
                  <a:pt x="1207656" y="720437"/>
                  <a:pt x="804026" y="529244"/>
                  <a:pt x="565728" y="604058"/>
                </a:cubicBezTo>
                <a:cubicBezTo>
                  <a:pt x="327430" y="678872"/>
                  <a:pt x="-14315" y="1009535"/>
                  <a:pt x="463" y="1224742"/>
                </a:cubicBezTo>
                <a:cubicBezTo>
                  <a:pt x="15241" y="1439949"/>
                  <a:pt x="345903" y="1767840"/>
                  <a:pt x="654397" y="1895302"/>
                </a:cubicBezTo>
                <a:cubicBezTo>
                  <a:pt x="962891" y="2022764"/>
                  <a:pt x="1567874" y="1970117"/>
                  <a:pt x="1851430" y="1989513"/>
                </a:cubicBezTo>
                <a:cubicBezTo>
                  <a:pt x="2134986" y="2008909"/>
                  <a:pt x="2355736" y="2011680"/>
                  <a:pt x="2355736" y="2011680"/>
                </a:cubicBezTo>
                <a:lnTo>
                  <a:pt x="2893292" y="2000596"/>
                </a:lnTo>
                <a:lnTo>
                  <a:pt x="2893292" y="2000596"/>
                </a:lnTo>
                <a:lnTo>
                  <a:pt x="1391459" y="2011680"/>
                </a:lnTo>
                <a:lnTo>
                  <a:pt x="1391459" y="2011680"/>
                </a:ln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ccia curva 14">
            <a:extLst>
              <a:ext uri="{FF2B5EF4-FFF2-40B4-BE49-F238E27FC236}">
                <a16:creationId xmlns:a16="http://schemas.microsoft.com/office/drawing/2014/main" id="{C01E229A-56E2-4CDB-9343-77B449F41D01}"/>
              </a:ext>
            </a:extLst>
          </p:cNvPr>
          <p:cNvSpPr/>
          <p:nvPr/>
        </p:nvSpPr>
        <p:spPr>
          <a:xfrm rot="8767670">
            <a:off x="7701673" y="2310730"/>
            <a:ext cx="359339" cy="665011"/>
          </a:xfrm>
          <a:prstGeom prst="bentArrow">
            <a:avLst>
              <a:gd name="adj1" fmla="val 2892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1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put penna 4"/>
              <p14:cNvContentPartPr/>
              <p14:nvPr/>
            </p14:nvContentPartPr>
            <p14:xfrm>
              <a:off x="7680851" y="487587"/>
              <a:ext cx="39060" cy="2232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6511" y="483336"/>
                <a:ext cx="47740" cy="30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C2838FDD-ACEA-409A-B7BA-5AEE1F47A4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797" y="3557847"/>
            <a:ext cx="5257040" cy="2953788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33FA78E-E4BF-4AA0-9D34-C971C39CF130}"/>
              </a:ext>
            </a:extLst>
          </p:cNvPr>
          <p:cNvSpPr txBox="1"/>
          <p:nvPr/>
        </p:nvSpPr>
        <p:spPr>
          <a:xfrm>
            <a:off x="864798" y="1315525"/>
            <a:ext cx="1016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813ED"/>
                </a:solidFill>
              </a:rPr>
              <a:t>Oscillation experiments give information on the absolute value of the mass differences only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59A00F-AB9E-48A5-9BAA-415C2A9D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30C899F-1BF6-421B-B302-09F5655F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8" y="495716"/>
            <a:ext cx="7226255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800" i="1" cap="none" dirty="0" err="1">
                <a:solidFill>
                  <a:srgbClr val="7030A0"/>
                </a:solidFill>
              </a:rPr>
              <a:t>Another</a:t>
            </a:r>
            <a:r>
              <a:rPr lang="it-IT" sz="2800" i="1" cap="none" dirty="0">
                <a:solidFill>
                  <a:srgbClr val="7030A0"/>
                </a:solidFill>
              </a:rPr>
              <a:t> mystery: the </a:t>
            </a:r>
            <a:r>
              <a:rPr lang="it-IT" sz="2800" i="1" cap="none" dirty="0" err="1">
                <a:solidFill>
                  <a:srgbClr val="7030A0"/>
                </a:solidFill>
              </a:rPr>
              <a:t>absolute</a:t>
            </a:r>
            <a:r>
              <a:rPr lang="it-IT" sz="2800" i="1" cap="none" dirty="0">
                <a:solidFill>
                  <a:srgbClr val="7030A0"/>
                </a:solidFill>
              </a:rPr>
              <a:t> </a:t>
            </a:r>
            <a:r>
              <a:rPr lang="it-IT" sz="2800" i="1" cap="none" dirty="0" err="1">
                <a:solidFill>
                  <a:srgbClr val="7030A0"/>
                </a:solidFill>
              </a:rPr>
              <a:t>value</a:t>
            </a:r>
            <a:r>
              <a:rPr lang="it-IT" sz="2800" i="1" cap="none" dirty="0">
                <a:solidFill>
                  <a:srgbClr val="7030A0"/>
                </a:solidFill>
              </a:rPr>
              <a:t> of the </a:t>
            </a:r>
            <a:r>
              <a:rPr lang="it-IT" sz="2800" i="1" cap="none" dirty="0" err="1">
                <a:solidFill>
                  <a:srgbClr val="7030A0"/>
                </a:solidFill>
              </a:rPr>
              <a:t>masses</a:t>
            </a:r>
            <a:endParaRPr lang="en-GB" sz="2800" i="1" cap="none" dirty="0">
              <a:solidFill>
                <a:srgbClr val="7030A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691AD5D-BAD9-4CFA-9C3F-7F1DA29F6B43}"/>
              </a:ext>
            </a:extLst>
          </p:cNvPr>
          <p:cNvSpPr txBox="1"/>
          <p:nvPr/>
        </p:nvSpPr>
        <p:spPr>
          <a:xfrm>
            <a:off x="864796" y="2248765"/>
            <a:ext cx="5890680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What</a:t>
            </a:r>
            <a:r>
              <a:rPr lang="it-IT" sz="2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</a:t>
            </a:r>
            <a:r>
              <a:rPr lang="it-IT" sz="2400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ordering</a:t>
            </a:r>
            <a:r>
              <a:rPr lang="it-IT" sz="2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2400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chosen</a:t>
            </a:r>
            <a:r>
              <a:rPr lang="it-IT" sz="2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by Nature ?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What</a:t>
            </a:r>
            <a:r>
              <a:rPr lang="it-IT" sz="2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2400" dirty="0" err="1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is</a:t>
            </a:r>
            <a:r>
              <a:rPr lang="it-IT" sz="2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minimum neutrino mass?</a:t>
            </a:r>
            <a:endParaRPr lang="it-IT" sz="2400" kern="1200" dirty="0">
              <a:solidFill>
                <a:schemeClr val="tx1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1897F24-6C30-4EB6-99E4-75F59B9EB348}"/>
              </a:ext>
            </a:extLst>
          </p:cNvPr>
          <p:cNvSpPr txBox="1"/>
          <p:nvPr/>
        </p:nvSpPr>
        <p:spPr>
          <a:xfrm>
            <a:off x="6595039" y="4434576"/>
            <a:ext cx="493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Experiments on nuclear decays with no emission of neutrinos can answer 1. and probably 2. </a:t>
            </a:r>
          </a:p>
        </p:txBody>
      </p:sp>
    </p:spTree>
    <p:extLst>
      <p:ext uri="{BB962C8B-B14F-4D97-AF65-F5344CB8AC3E}">
        <p14:creationId xmlns:p14="http://schemas.microsoft.com/office/powerpoint/2010/main" val="422979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itolo 1">
            <a:extLst>
              <a:ext uri="{FF2B5EF4-FFF2-40B4-BE49-F238E27FC236}">
                <a16:creationId xmlns:a16="http://schemas.microsoft.com/office/drawing/2014/main" id="{652C8BC7-A4A3-41CD-8921-63CC80B3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317" y="2102750"/>
            <a:ext cx="4621757" cy="57939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4000" i="1" cap="none" dirty="0">
                <a:solidFill>
                  <a:srgbClr val="7030A0"/>
                </a:solidFill>
              </a:rPr>
              <a:t>The </a:t>
            </a:r>
            <a:r>
              <a:rPr lang="it-IT" sz="4000" i="1" cap="none" dirty="0" err="1">
                <a:solidFill>
                  <a:schemeClr val="accent1">
                    <a:lumMod val="75000"/>
                  </a:schemeClr>
                </a:solidFill>
              </a:rPr>
              <a:t>flavor</a:t>
            </a:r>
            <a:r>
              <a:rPr lang="it-IT" sz="4000" i="1" cap="none" dirty="0">
                <a:solidFill>
                  <a:srgbClr val="7030A0"/>
                </a:solidFill>
              </a:rPr>
              <a:t> </a:t>
            </a:r>
            <a:r>
              <a:rPr lang="it-IT" sz="4000" i="1" cap="none" dirty="0" err="1">
                <a:solidFill>
                  <a:srgbClr val="7030A0"/>
                </a:solidFill>
              </a:rPr>
              <a:t>problem</a:t>
            </a:r>
            <a:endParaRPr lang="en-GB" sz="4000" i="1" cap="none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C5998DCF-C0C6-4763-AA38-816A8C0B617D}"/>
                  </a:ext>
                </a:extLst>
              </p14:cNvPr>
              <p14:cNvContentPartPr/>
              <p14:nvPr/>
            </p14:nvContentPartPr>
            <p14:xfrm>
              <a:off x="5879771" y="975207"/>
              <a:ext cx="1418940" cy="97560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C5998DCF-C0C6-4763-AA38-816A8C0B617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5376" y="960812"/>
                <a:ext cx="1447009" cy="1003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2" name="Input penna 231">
                <a:extLst>
                  <a:ext uri="{FF2B5EF4-FFF2-40B4-BE49-F238E27FC236}">
                    <a16:creationId xmlns:a16="http://schemas.microsoft.com/office/drawing/2014/main" id="{38A6310E-3332-4396-8804-704D40624A30}"/>
                  </a:ext>
                </a:extLst>
              </p14:cNvPr>
              <p14:cNvContentPartPr/>
              <p14:nvPr/>
            </p14:nvContentPartPr>
            <p14:xfrm rot="2146353">
              <a:off x="5509307" y="3129658"/>
              <a:ext cx="1889885" cy="759600"/>
            </p14:xfrm>
          </p:contentPart>
        </mc:Choice>
        <mc:Fallback xmlns="">
          <p:pic>
            <p:nvPicPr>
              <p:cNvPr id="232" name="Input penna 231">
                <a:extLst>
                  <a:ext uri="{FF2B5EF4-FFF2-40B4-BE49-F238E27FC236}">
                    <a16:creationId xmlns:a16="http://schemas.microsoft.com/office/drawing/2014/main" id="{38A6310E-3332-4396-8804-704D40624A3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 rot="2146353">
                <a:off x="5494902" y="3115258"/>
                <a:ext cx="1912932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EE10CAD6-7D92-4B2C-8AEE-FCEC8F12D504}"/>
                  </a:ext>
                </a:extLst>
              </p14:cNvPr>
              <p14:cNvContentPartPr/>
              <p14:nvPr/>
            </p14:nvContentPartPr>
            <p14:xfrm>
              <a:off x="5464151" y="337969"/>
              <a:ext cx="11340" cy="57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EE10CAD6-7D92-4B2C-8AEE-FCEC8F12D50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59898" y="333649"/>
                <a:ext cx="19845" cy="144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3791222-92D6-4C0D-B4FF-35A82A6CC387}"/>
              </a:ext>
            </a:extLst>
          </p:cNvPr>
          <p:cNvSpPr txBox="1"/>
          <p:nvPr/>
        </p:nvSpPr>
        <p:spPr>
          <a:xfrm>
            <a:off x="7505005" y="720305"/>
            <a:ext cx="1920349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B0F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theoretically</a:t>
            </a:r>
            <a:r>
              <a:rPr lang="it-IT" sz="2400" dirty="0">
                <a:solidFill>
                  <a:srgbClr val="00B0F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2400" dirty="0" err="1">
                <a:solidFill>
                  <a:srgbClr val="00B0F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challenging</a:t>
            </a:r>
            <a:endParaRPr lang="it-IT" sz="2400" kern="1200" dirty="0">
              <a:solidFill>
                <a:srgbClr val="00B0F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77393FF-9F29-4708-9776-4B5466DD1FB8}"/>
              </a:ext>
            </a:extLst>
          </p:cNvPr>
          <p:cNvSpPr txBox="1"/>
          <p:nvPr/>
        </p:nvSpPr>
        <p:spPr>
          <a:xfrm>
            <a:off x="6248400" y="4500667"/>
            <a:ext cx="2870525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several</a:t>
            </a:r>
            <a:r>
              <a:rPr lang="it-IT" sz="2400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it-IT" sz="2400" dirty="0" err="1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ideas</a:t>
            </a:r>
            <a:r>
              <a:rPr lang="it-IT" sz="2400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</a:t>
            </a:r>
          </a:p>
          <a:p>
            <a:r>
              <a:rPr lang="it-IT" sz="2400" dirty="0" err="1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</a:t>
            </a:r>
            <a:r>
              <a:rPr lang="it-IT" sz="2400" kern="1200" dirty="0" err="1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ot</a:t>
            </a:r>
            <a:r>
              <a:rPr lang="it-IT" sz="2400" kern="1200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a </a:t>
            </a:r>
            <a:r>
              <a:rPr lang="it-IT" sz="2400" kern="1200" dirty="0" err="1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clear</a:t>
            </a:r>
            <a:r>
              <a:rPr lang="it-IT" sz="2400" kern="1200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pattern for the </a:t>
            </a:r>
            <a:r>
              <a:rPr lang="it-IT" sz="2400" kern="1200" dirty="0" err="1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solution</a:t>
            </a:r>
            <a:r>
              <a:rPr lang="it-IT" sz="2400" kern="1200" dirty="0">
                <a:solidFill>
                  <a:srgbClr val="00B05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!</a:t>
            </a:r>
          </a:p>
        </p:txBody>
      </p:sp>
      <p:sp>
        <p:nvSpPr>
          <p:cNvPr id="2" name="AutoShape 2" descr="Resultado de imagen para pensieroso">
            <a:extLst>
              <a:ext uri="{FF2B5EF4-FFF2-40B4-BE49-F238E27FC236}">
                <a16:creationId xmlns:a16="http://schemas.microsoft.com/office/drawing/2014/main" id="{1EB9163F-0201-4393-B401-AB2C5A08C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6D28BE6-EB00-4C89-8DB9-34C036C0D3A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91355" y="4074663"/>
            <a:ext cx="1425286" cy="1600085"/>
          </a:xfrm>
          <a:prstGeom prst="rect">
            <a:avLst/>
          </a:prstGeom>
        </p:spPr>
      </p:pic>
      <p:sp>
        <p:nvSpPr>
          <p:cNvPr id="8" name="AutoShape 2" descr="Risultati immagini per different type of chocolate">
            <a:extLst>
              <a:ext uri="{FF2B5EF4-FFF2-40B4-BE49-F238E27FC236}">
                <a16:creationId xmlns:a16="http://schemas.microsoft.com/office/drawing/2014/main" id="{5BC6E9CA-44B9-4846-A5E9-DAE450DFC4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8290" y="4136978"/>
            <a:ext cx="1934095" cy="193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FF000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6FBA679-2A17-4852-945A-28743C8338A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94503" y="3303138"/>
            <a:ext cx="3393643" cy="1762084"/>
          </a:xfrm>
          <a:prstGeom prst="rect">
            <a:avLst/>
          </a:prstGeom>
          <a:effectLst>
            <a:outerShdw blurRad="660400" dist="50800" dir="5400000" algn="ctr" rotWithShape="0">
              <a:schemeClr val="accent2">
                <a:lumMod val="60000"/>
                <a:lumOff val="40000"/>
              </a:schemeClr>
            </a:outerShdw>
            <a:reflection blurRad="50800" stA="33000" endPos="65000" dist="50800" dir="5400000" sy="-100000" algn="bl" rotWithShape="0"/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66740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3" name="Input penna 112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put penna 113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4" name="Input penna 113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5" name="Input penna 114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put penna 4"/>
              <p14:cNvContentPartPr/>
              <p14:nvPr/>
            </p14:nvContentPartPr>
            <p14:xfrm>
              <a:off x="7680851" y="487587"/>
              <a:ext cx="38880" cy="2268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6531" y="483267"/>
                <a:ext cx="475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14:cNvPr>
              <p14:cNvContentPartPr/>
              <p14:nvPr/>
            </p14:nvContentPartPr>
            <p14:xfrm>
              <a:off x="5319971" y="664887"/>
              <a:ext cx="180" cy="180"/>
            </p14:xfrm>
          </p:contentPart>
        </mc:Choice>
        <mc:Fallback xmlns="">
          <p:pic>
            <p:nvPicPr>
              <p:cNvPr id="102" name="Input penna 101">
                <a:extLst>
                  <a:ext uri="{FF2B5EF4-FFF2-40B4-BE49-F238E27FC236}">
                    <a16:creationId xmlns:a16="http://schemas.microsoft.com/office/drawing/2014/main" id="{18975FDD-0CF7-4626-8616-1B0902AE1C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7811" y="662727"/>
                <a:ext cx="4500" cy="45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6C85606F-4535-4601-9634-F53276B2D1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799" y="1920015"/>
            <a:ext cx="10204901" cy="1039314"/>
          </a:xfrm>
          <a:prstGeom prst="rect">
            <a:avLst/>
          </a:prstGeom>
          <a:noFill/>
          <a:effectLst>
            <a:glow>
              <a:schemeClr val="accent1"/>
            </a:glow>
            <a:outerShdw dist="50800" sx="1000" sy="1000" algn="ctr" rotWithShape="0">
              <a:srgbClr val="000000"/>
            </a:outerShdw>
            <a:softEdge rad="0"/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18D4BF-5AC3-450D-8881-E556F739CCCD}"/>
              </a:ext>
            </a:extLst>
          </p:cNvPr>
          <p:cNvSpPr txBox="1"/>
          <p:nvPr/>
        </p:nvSpPr>
        <p:spPr>
          <a:xfrm>
            <a:off x="4731013" y="1080241"/>
            <a:ext cx="247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Dirac</a:t>
            </a:r>
            <a:r>
              <a:rPr lang="it-IT" sz="2400" dirty="0">
                <a:solidFill>
                  <a:srgbClr val="FF0000"/>
                </a:solidFill>
              </a:rPr>
              <a:t> mass </a:t>
            </a:r>
            <a:r>
              <a:rPr lang="it-IT" sz="2400" dirty="0" err="1">
                <a:solidFill>
                  <a:srgbClr val="FF0000"/>
                </a:solidFill>
              </a:rPr>
              <a:t>term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F5A8C3-393C-4C0D-9112-2FE5D83839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6736" y="3738113"/>
            <a:ext cx="2237928" cy="113444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A125C94-9618-4854-9477-F9861AF785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0208" y="5681992"/>
            <a:ext cx="1770985" cy="564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3" name="Input penna 122">
                <a:extLst>
                  <a:ext uri="{FF2B5EF4-FFF2-40B4-BE49-F238E27FC236}">
                    <a16:creationId xmlns:a16="http://schemas.microsoft.com/office/drawing/2014/main" id="{8B74BA13-A980-43C8-ADF2-3175B4318D4E}"/>
                  </a:ext>
                </a:extLst>
              </p14:cNvPr>
              <p14:cNvContentPartPr/>
              <p14:nvPr/>
            </p14:nvContentPartPr>
            <p14:xfrm>
              <a:off x="5065091" y="664849"/>
              <a:ext cx="5760" cy="180"/>
            </p14:xfrm>
          </p:contentPart>
        </mc:Choice>
        <mc:Fallback xmlns="">
          <p:pic>
            <p:nvPicPr>
              <p:cNvPr id="123" name="Input penna 122">
                <a:extLst>
                  <a:ext uri="{FF2B5EF4-FFF2-40B4-BE49-F238E27FC236}">
                    <a16:creationId xmlns:a16="http://schemas.microsoft.com/office/drawing/2014/main" id="{8B74BA13-A980-43C8-ADF2-3175B4318D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2931" y="662689"/>
                <a:ext cx="10080" cy="4500"/>
              </a:xfrm>
              <a:prstGeom prst="rect">
                <a:avLst/>
              </a:prstGeom>
            </p:spPr>
          </p:pic>
        </mc:Fallback>
      </mc:AlternateContent>
      <p:cxnSp>
        <p:nvCxnSpPr>
          <p:cNvPr id="161" name="Connettore diritto 160">
            <a:extLst>
              <a:ext uri="{FF2B5EF4-FFF2-40B4-BE49-F238E27FC236}">
                <a16:creationId xmlns:a16="http://schemas.microsoft.com/office/drawing/2014/main" id="{18401D4C-A9FA-4DBD-A99E-20E37BF01422}"/>
              </a:ext>
            </a:extLst>
          </p:cNvPr>
          <p:cNvCxnSpPr/>
          <p:nvPr/>
        </p:nvCxnSpPr>
        <p:spPr>
          <a:xfrm rot="3363385">
            <a:off x="5236209" y="2754360"/>
            <a:ext cx="360000" cy="0"/>
          </a:xfrm>
          <a:prstGeom prst="line">
            <a:avLst/>
          </a:prstGeom>
          <a:solidFill>
            <a:srgbClr val="68349C">
              <a:alpha val="75000"/>
            </a:srgbClr>
          </a:solidFill>
          <a:ln w="28575">
            <a:solidFill>
              <a:srgbClr val="6834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ttore diritto 214">
            <a:extLst>
              <a:ext uri="{FF2B5EF4-FFF2-40B4-BE49-F238E27FC236}">
                <a16:creationId xmlns:a16="http://schemas.microsoft.com/office/drawing/2014/main" id="{9A771B60-0CF3-4AE8-9012-4E4D166836A9}"/>
              </a:ext>
            </a:extLst>
          </p:cNvPr>
          <p:cNvCxnSpPr/>
          <p:nvPr/>
        </p:nvCxnSpPr>
        <p:spPr>
          <a:xfrm rot="-1900439">
            <a:off x="9436827" y="1897020"/>
            <a:ext cx="720000" cy="0"/>
          </a:xfrm>
          <a:prstGeom prst="line">
            <a:avLst/>
          </a:prstGeom>
          <a:solidFill>
            <a:srgbClr val="68349C">
              <a:alpha val="75000"/>
            </a:srgbClr>
          </a:solidFill>
          <a:ln w="28575">
            <a:solidFill>
              <a:srgbClr val="6834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6" name="Input penna 235">
                <a:extLst>
                  <a:ext uri="{FF2B5EF4-FFF2-40B4-BE49-F238E27FC236}">
                    <a16:creationId xmlns:a16="http://schemas.microsoft.com/office/drawing/2014/main" id="{2C9D070D-2E36-48A8-B748-8DEC446761F8}"/>
                  </a:ext>
                </a:extLst>
              </p14:cNvPr>
              <p14:cNvContentPartPr/>
              <p14:nvPr/>
            </p14:nvContentPartPr>
            <p14:xfrm>
              <a:off x="9343331" y="2133469"/>
              <a:ext cx="360" cy="360"/>
            </p14:xfrm>
          </p:contentPart>
        </mc:Choice>
        <mc:Fallback xmlns="">
          <p:pic>
            <p:nvPicPr>
              <p:cNvPr id="236" name="Input penna 235">
                <a:extLst>
                  <a:ext uri="{FF2B5EF4-FFF2-40B4-BE49-F238E27FC236}">
                    <a16:creationId xmlns:a16="http://schemas.microsoft.com/office/drawing/2014/main" id="{2C9D070D-2E36-48A8-B748-8DEC446761F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33971" y="2124109"/>
                <a:ext cx="19080" cy="19080"/>
              </a:xfrm>
              <a:prstGeom prst="rect">
                <a:avLst/>
              </a:prstGeom>
            </p:spPr>
          </p:pic>
        </mc:Fallback>
      </mc:AlternateContent>
      <p:cxnSp>
        <p:nvCxnSpPr>
          <p:cNvPr id="256" name="Connettore diritto 255">
            <a:extLst>
              <a:ext uri="{FF2B5EF4-FFF2-40B4-BE49-F238E27FC236}">
                <a16:creationId xmlns:a16="http://schemas.microsoft.com/office/drawing/2014/main" id="{48467525-7C9D-4D6C-B989-EFA06C8E33F2}"/>
              </a:ext>
            </a:extLst>
          </p:cNvPr>
          <p:cNvCxnSpPr/>
          <p:nvPr/>
        </p:nvCxnSpPr>
        <p:spPr>
          <a:xfrm rot="8978806">
            <a:off x="3286498" y="3060720"/>
            <a:ext cx="1620000" cy="0"/>
          </a:xfrm>
          <a:prstGeom prst="line">
            <a:avLst/>
          </a:prstGeom>
          <a:solidFill>
            <a:srgbClr val="68349C">
              <a:alpha val="75000"/>
            </a:srgbClr>
          </a:solidFill>
          <a:ln w="28575">
            <a:solidFill>
              <a:srgbClr val="6834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E5F997-C15E-41FA-9DF6-3D806BEA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381AAECE-2FFB-4122-82E3-13FF3D9FC2AC}"/>
              </a:ext>
            </a:extLst>
          </p:cNvPr>
          <p:cNvSpPr txBox="1">
            <a:spLocks/>
          </p:cNvSpPr>
          <p:nvPr/>
        </p:nvSpPr>
        <p:spPr>
          <a:xfrm>
            <a:off x="864800" y="490174"/>
            <a:ext cx="1490474" cy="5793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i="1" cap="none" dirty="0">
                <a:solidFill>
                  <a:srgbClr val="7030A0"/>
                </a:solidFill>
                <a:latin typeface="Symbol" panose="05050102010706020507" pitchFamily="18" charset="2"/>
              </a:rPr>
              <a:t>n</a:t>
            </a:r>
            <a:r>
              <a:rPr lang="it-IT" sz="2400" i="1" cap="none" dirty="0">
                <a:solidFill>
                  <a:srgbClr val="7030A0"/>
                </a:solidFill>
              </a:rPr>
              <a:t> </a:t>
            </a:r>
            <a:r>
              <a:rPr lang="it-IT" sz="2400" i="1" cap="none" dirty="0" err="1">
                <a:solidFill>
                  <a:srgbClr val="7030A0"/>
                </a:solidFill>
              </a:rPr>
              <a:t>masses</a:t>
            </a:r>
            <a:endParaRPr lang="en-GB" sz="2400" i="1" cap="none" dirty="0">
              <a:solidFill>
                <a:srgbClr val="7030A0"/>
              </a:solidFill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A8929B33-FC6B-42E0-85D3-727D4FDBE9A9}"/>
              </a:ext>
            </a:extLst>
          </p:cNvPr>
          <p:cNvSpPr/>
          <p:nvPr/>
        </p:nvSpPr>
        <p:spPr>
          <a:xfrm>
            <a:off x="1586076" y="3536951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Yukawa</a:t>
            </a: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matrix</a:t>
            </a:r>
            <a:endParaRPr lang="en-GB" dirty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53457DB8-7E0E-4526-9502-448B21C1F01B}"/>
              </a:ext>
            </a:extLst>
          </p:cNvPr>
          <p:cNvSpPr/>
          <p:nvPr/>
        </p:nvSpPr>
        <p:spPr>
          <a:xfrm>
            <a:off x="4897084" y="2928010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right-</a:t>
            </a:r>
            <a:r>
              <a:rPr lang="it-IT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handed</a:t>
            </a: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nu</a:t>
            </a:r>
            <a:endParaRPr lang="en-GB" dirty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539C0232-CF09-4699-B6D4-684A767FCE01}"/>
              </a:ext>
            </a:extLst>
          </p:cNvPr>
          <p:cNvSpPr/>
          <p:nvPr/>
        </p:nvSpPr>
        <p:spPr>
          <a:xfrm>
            <a:off x="9186680" y="1231930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Yukawa</a:t>
            </a:r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it-IT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matrix</a:t>
            </a:r>
            <a:endParaRPr lang="en-GB" dirty="0"/>
          </a:p>
        </p:txBody>
      </p:sp>
      <p:sp>
        <p:nvSpPr>
          <p:cNvPr id="12" name="Parentesi graffa chiusa 11">
            <a:extLst>
              <a:ext uri="{FF2B5EF4-FFF2-40B4-BE49-F238E27FC236}">
                <a16:creationId xmlns:a16="http://schemas.microsoft.com/office/drawing/2014/main" id="{17E17462-826D-4F5F-8FC3-30C0229EC601}"/>
              </a:ext>
            </a:extLst>
          </p:cNvPr>
          <p:cNvSpPr/>
          <p:nvPr/>
        </p:nvSpPr>
        <p:spPr>
          <a:xfrm>
            <a:off x="6606668" y="3906283"/>
            <a:ext cx="265187" cy="83751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06E7D8EB-CB09-4888-83D7-28C2FCF8FBA7}"/>
              </a:ext>
            </a:extLst>
          </p:cNvPr>
          <p:cNvSpPr/>
          <p:nvPr/>
        </p:nvSpPr>
        <p:spPr>
          <a:xfrm>
            <a:off x="7122014" y="4176660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diagonalization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0B37040D-FA32-48B0-B0AF-5CDE8CE69C16}"/>
              </a:ext>
            </a:extLst>
          </p:cNvPr>
          <p:cNvSpPr/>
          <p:nvPr/>
        </p:nvSpPr>
        <p:spPr>
          <a:xfrm>
            <a:off x="6871855" y="5776461"/>
            <a:ext cx="3578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Neutrino mass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matrix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71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wrap="none">
        <a:spAutoFit/>
      </a:bodyPr>
      <a:lstStyle>
        <a:defPPr>
          <a:defRPr sz="2400" dirty="0" smtClean="0">
            <a:solidFill>
              <a:srgbClr val="FF0000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0</TotalTime>
  <Words>1060</Words>
  <Application>Microsoft Office PowerPoint</Application>
  <PresentationFormat>Widescreen</PresentationFormat>
  <Paragraphs>264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51" baseType="lpstr">
      <vt:lpstr>Abadi Extra Light</vt:lpstr>
      <vt:lpstr>Arial</vt:lpstr>
      <vt:lpstr>Arial Rounded MT Bold</vt:lpstr>
      <vt:lpstr>Bell MT</vt:lpstr>
      <vt:lpstr>Bookman Old Style</vt:lpstr>
      <vt:lpstr>Calibri</vt:lpstr>
      <vt:lpstr>Cambria Math</vt:lpstr>
      <vt:lpstr>Leelawadee</vt:lpstr>
      <vt:lpstr>Liberation Sans</vt:lpstr>
      <vt:lpstr>PT Serif</vt:lpstr>
      <vt:lpstr>Rockwell</vt:lpstr>
      <vt:lpstr>Rockwell Condensed</vt:lpstr>
      <vt:lpstr>Segoe Print</vt:lpstr>
      <vt:lpstr>Sitka Small</vt:lpstr>
      <vt:lpstr>Symbol</vt:lpstr>
      <vt:lpstr>Wingdings</vt:lpstr>
      <vt:lpstr>Legno</vt:lpstr>
      <vt:lpstr>NeutrinoS, gut &amp; flavor</vt:lpstr>
      <vt:lpstr>Standard Model particles</vt:lpstr>
      <vt:lpstr>Why neutrinos are so problematic</vt:lpstr>
      <vt:lpstr>Why neutrinos are so problematic</vt:lpstr>
      <vt:lpstr>Why neutrinos are so problematic</vt:lpstr>
      <vt:lpstr>Flavor conversion</vt:lpstr>
      <vt:lpstr>Another mystery: the absolute value of the masses</vt:lpstr>
      <vt:lpstr>The flavor problem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 masses and Grand Unified Theories</vt:lpstr>
      <vt:lpstr>n masses and Grand Unified Theories</vt:lpstr>
      <vt:lpstr>n masses and Grand Unified Theories</vt:lpstr>
      <vt:lpstr>n masses and Grand Unified Theories</vt:lpstr>
      <vt:lpstr>n masses and Grand Unified Theories</vt:lpstr>
      <vt:lpstr>n masses and Grand Unified Theories</vt:lpstr>
      <vt:lpstr>Why flavor symmetries?</vt:lpstr>
      <vt:lpstr>Presentazione standard di PowerPoint</vt:lpstr>
      <vt:lpstr>Presentazione standard di PowerPoint</vt:lpstr>
      <vt:lpstr>Presentazione standard di PowerPoint</vt:lpstr>
      <vt:lpstr>Building concrete models</vt:lpstr>
      <vt:lpstr>Building concrete models</vt:lpstr>
      <vt:lpstr>Where Flavor meets GUT</vt:lpstr>
      <vt:lpstr>Where Flavor meets GUT</vt:lpstr>
      <vt:lpstr>Where Flavor meets GUT</vt:lpstr>
      <vt:lpstr>Presentazione standard di PowerPoint</vt:lpstr>
      <vt:lpstr>Presentazione standard di PowerPoint</vt:lpstr>
      <vt:lpstr>Conclusions</vt:lpstr>
      <vt:lpstr>Additional slides</vt:lpstr>
      <vt:lpstr>n masses</vt:lpstr>
      <vt:lpstr>n masses and Grand Unified Theories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Neutrino, gut &amp; flavor</dc:title>
  <dc:creator>Davide Meloni</dc:creator>
  <cp:lastModifiedBy>Davide Meloni</cp:lastModifiedBy>
  <cp:revision>217</cp:revision>
  <dcterms:created xsi:type="dcterms:W3CDTF">2017-06-06T16:49:36Z</dcterms:created>
  <dcterms:modified xsi:type="dcterms:W3CDTF">2017-06-28T08:03:34Z</dcterms:modified>
</cp:coreProperties>
</file>