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4" r:id="rId10"/>
    <p:sldId id="265" r:id="rId11"/>
    <p:sldId id="268" r:id="rId12"/>
    <p:sldId id="266" r:id="rId13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18A07-E84B-4F60-91FD-AB56FE0DF606}" type="datetimeFigureOut">
              <a:rPr lang="ru-RU" smtClean="0"/>
              <a:pPr/>
              <a:t>22.09.2011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084E5-0495-46C9-BFF7-60275E046C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18A07-E84B-4F60-91FD-AB56FE0DF606}" type="datetimeFigureOut">
              <a:rPr lang="ru-RU" smtClean="0"/>
              <a:pPr/>
              <a:t>22.09.2011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084E5-0495-46C9-BFF7-60275E046C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18A07-E84B-4F60-91FD-AB56FE0DF606}" type="datetimeFigureOut">
              <a:rPr lang="ru-RU" smtClean="0"/>
              <a:pPr/>
              <a:t>22.09.2011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084E5-0495-46C9-BFF7-60275E046C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18A07-E84B-4F60-91FD-AB56FE0DF606}" type="datetimeFigureOut">
              <a:rPr lang="ru-RU" smtClean="0"/>
              <a:pPr/>
              <a:t>22.09.2011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084E5-0495-46C9-BFF7-60275E046C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18A07-E84B-4F60-91FD-AB56FE0DF606}" type="datetimeFigureOut">
              <a:rPr lang="ru-RU" smtClean="0"/>
              <a:pPr/>
              <a:t>22.09.2011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084E5-0495-46C9-BFF7-60275E046C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18A07-E84B-4F60-91FD-AB56FE0DF606}" type="datetimeFigureOut">
              <a:rPr lang="ru-RU" smtClean="0"/>
              <a:pPr/>
              <a:t>22.09.2011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084E5-0495-46C9-BFF7-60275E046C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18A07-E84B-4F60-91FD-AB56FE0DF606}" type="datetimeFigureOut">
              <a:rPr lang="ru-RU" smtClean="0"/>
              <a:pPr/>
              <a:t>22.09.2011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084E5-0495-46C9-BFF7-60275E046C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18A07-E84B-4F60-91FD-AB56FE0DF606}" type="datetimeFigureOut">
              <a:rPr lang="ru-RU" smtClean="0"/>
              <a:pPr/>
              <a:t>22.09.2011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084E5-0495-46C9-BFF7-60275E046C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18A07-E84B-4F60-91FD-AB56FE0DF606}" type="datetimeFigureOut">
              <a:rPr lang="ru-RU" smtClean="0"/>
              <a:pPr/>
              <a:t>22.09.2011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084E5-0495-46C9-BFF7-60275E046C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18A07-E84B-4F60-91FD-AB56FE0DF606}" type="datetimeFigureOut">
              <a:rPr lang="ru-RU" smtClean="0"/>
              <a:pPr/>
              <a:t>22.09.2011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084E5-0495-46C9-BFF7-60275E046C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18A07-E84B-4F60-91FD-AB56FE0DF606}" type="datetimeFigureOut">
              <a:rPr lang="ru-RU" smtClean="0"/>
              <a:pPr/>
              <a:t>22.09.2011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084E5-0495-46C9-BFF7-60275E046C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18A07-E84B-4F60-91FD-AB56FE0DF606}" type="datetimeFigureOut">
              <a:rPr lang="ru-RU" smtClean="0"/>
              <a:pPr/>
              <a:t>22.09.2011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084E5-0495-46C9-BFF7-60275E046C5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13" Type="http://schemas.openxmlformats.org/officeDocument/2006/relationships/image" Target="../media/image51.png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12" Type="http://schemas.openxmlformats.org/officeDocument/2006/relationships/image" Target="../media/image50.png"/><Relationship Id="rId2" Type="http://schemas.openxmlformats.org/officeDocument/2006/relationships/image" Target="../media/image40.png"/><Relationship Id="rId16" Type="http://schemas.openxmlformats.org/officeDocument/2006/relationships/image" Target="../media/image5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4.png"/><Relationship Id="rId11" Type="http://schemas.openxmlformats.org/officeDocument/2006/relationships/image" Target="../media/image49.png"/><Relationship Id="rId5" Type="http://schemas.openxmlformats.org/officeDocument/2006/relationships/image" Target="../media/image43.png"/><Relationship Id="rId15" Type="http://schemas.openxmlformats.org/officeDocument/2006/relationships/image" Target="../media/image53.png"/><Relationship Id="rId10" Type="http://schemas.openxmlformats.org/officeDocument/2006/relationships/image" Target="../media/image48.png"/><Relationship Id="rId4" Type="http://schemas.openxmlformats.org/officeDocument/2006/relationships/image" Target="../media/image42.png"/><Relationship Id="rId9" Type="http://schemas.openxmlformats.org/officeDocument/2006/relationships/image" Target="../media/image47.png"/><Relationship Id="rId14" Type="http://schemas.openxmlformats.org/officeDocument/2006/relationships/image" Target="../media/image5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3" Type="http://schemas.openxmlformats.org/officeDocument/2006/relationships/image" Target="../media/image56.png"/><Relationship Id="rId7" Type="http://schemas.openxmlformats.org/officeDocument/2006/relationships/image" Target="../media/image60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9.png"/><Relationship Id="rId11" Type="http://schemas.openxmlformats.org/officeDocument/2006/relationships/image" Target="../media/image64.png"/><Relationship Id="rId5" Type="http://schemas.openxmlformats.org/officeDocument/2006/relationships/image" Target="../media/image58.png"/><Relationship Id="rId10" Type="http://schemas.openxmlformats.org/officeDocument/2006/relationships/image" Target="../media/image63.png"/><Relationship Id="rId4" Type="http://schemas.openxmlformats.org/officeDocument/2006/relationships/image" Target="../media/image57.jpeg"/><Relationship Id="rId9" Type="http://schemas.openxmlformats.org/officeDocument/2006/relationships/image" Target="../media/image6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5572140"/>
            <a:ext cx="4143404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1" y="1071546"/>
            <a:ext cx="878687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2143108" y="2500306"/>
            <a:ext cx="12144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571480"/>
            <a:ext cx="50292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12" y="1285860"/>
            <a:ext cx="3786214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48" y="2000240"/>
            <a:ext cx="8072494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34" y="4000504"/>
            <a:ext cx="8001056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472" y="4357694"/>
            <a:ext cx="36195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2910" y="5786454"/>
            <a:ext cx="29527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29124" y="5786454"/>
            <a:ext cx="29527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429124" y="4357694"/>
            <a:ext cx="3143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857356" y="4572008"/>
            <a:ext cx="4572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715008" y="4643446"/>
            <a:ext cx="4572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643174" y="5429264"/>
            <a:ext cx="20955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286644" y="5429264"/>
            <a:ext cx="20955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571868" y="4714884"/>
            <a:ext cx="4572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929586" y="4643446"/>
            <a:ext cx="4572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571868" y="5357826"/>
            <a:ext cx="48577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929586" y="5286388"/>
            <a:ext cx="48577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643306" y="5786454"/>
            <a:ext cx="2571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24" y="5857892"/>
            <a:ext cx="2571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286644" y="4643446"/>
            <a:ext cx="14287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80975" y="2786058"/>
            <a:ext cx="874874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500166" y="3429000"/>
            <a:ext cx="611505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Прямая соединительная линия 10"/>
          <p:cNvCxnSpPr/>
          <p:nvPr/>
        </p:nvCxnSpPr>
        <p:spPr>
          <a:xfrm rot="5400000" flipH="1" flipV="1">
            <a:off x="2857488" y="328612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1650" y="1000108"/>
            <a:ext cx="35623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285728"/>
            <a:ext cx="687705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 descr="Toponiu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034" y="3857628"/>
            <a:ext cx="5587352" cy="2797988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34" y="785794"/>
            <a:ext cx="5019675" cy="317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34000" y="1643050"/>
            <a:ext cx="38100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4348" y="571480"/>
            <a:ext cx="20002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15008" y="6215082"/>
            <a:ext cx="7620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786446" y="4357694"/>
            <a:ext cx="28575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786446" y="5072074"/>
            <a:ext cx="26670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786446" y="5715016"/>
            <a:ext cx="21431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0430" y="642918"/>
            <a:ext cx="2214578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423988"/>
            <a:ext cx="8929718" cy="401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214290"/>
            <a:ext cx="89535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8148" y="4286256"/>
            <a:ext cx="71438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28794" y="5429264"/>
            <a:ext cx="3000396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19" y="642919"/>
            <a:ext cx="8501123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2910" y="6143644"/>
            <a:ext cx="78867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diagram SM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357290" y="2928934"/>
            <a:ext cx="6115050" cy="28289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57224" y="5429264"/>
            <a:ext cx="35433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285728"/>
            <a:ext cx="3357586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3643314"/>
            <a:ext cx="8072494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928662" y="1928802"/>
            <a:ext cx="16430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785786" y="4143380"/>
            <a:ext cx="33575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2976" y="1000108"/>
            <a:ext cx="68199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7224" y="3143248"/>
            <a:ext cx="759142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715016"/>
            <a:ext cx="87820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57224" y="1357298"/>
            <a:ext cx="721995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1000100" y="1928802"/>
            <a:ext cx="15716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000100" y="2000240"/>
            <a:ext cx="15716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571868" y="1928802"/>
            <a:ext cx="22145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000100" y="2714620"/>
            <a:ext cx="25003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785786" y="4286256"/>
            <a:ext cx="3429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6000760" y="4143380"/>
            <a:ext cx="22145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428860" y="5143512"/>
            <a:ext cx="1428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5786446" y="5143512"/>
            <a:ext cx="15716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571480"/>
            <a:ext cx="564832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00108"/>
            <a:ext cx="8858279" cy="5534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0100" y="1142984"/>
            <a:ext cx="40957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420100" y="6429396"/>
            <a:ext cx="7239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86116" y="4286256"/>
            <a:ext cx="401955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Прямая соединительная линия 13"/>
          <p:cNvCxnSpPr/>
          <p:nvPr/>
        </p:nvCxnSpPr>
        <p:spPr>
          <a:xfrm>
            <a:off x="3428992" y="3929066"/>
            <a:ext cx="1143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86314" y="3786190"/>
            <a:ext cx="135255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500042"/>
            <a:ext cx="3067050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1071546"/>
            <a:ext cx="971550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5984" y="1285860"/>
            <a:ext cx="4500594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86116" y="2857496"/>
            <a:ext cx="211455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" y="3371850"/>
            <a:ext cx="9144000" cy="348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428596" y="3714752"/>
            <a:ext cx="20717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28596" y="4286256"/>
            <a:ext cx="16430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00034" y="4857760"/>
            <a:ext cx="19288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500034" y="6000768"/>
            <a:ext cx="22145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142976" y="1428736"/>
            <a:ext cx="7858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642918"/>
            <a:ext cx="29337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Corrections S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4348" y="1142984"/>
            <a:ext cx="7715304" cy="471490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500042"/>
            <a:ext cx="38766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142984"/>
            <a:ext cx="86487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3571876"/>
            <a:ext cx="8391525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28860" y="2857496"/>
            <a:ext cx="57340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57356" y="5715016"/>
            <a:ext cx="6553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357298"/>
            <a:ext cx="725805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285728"/>
            <a:ext cx="70199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428604"/>
            <a:ext cx="40481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928670"/>
            <a:ext cx="73533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14480" y="2285992"/>
            <a:ext cx="54483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14612" y="6000768"/>
            <a:ext cx="33909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0</Words>
  <Application>Microsoft Office PowerPoint</Application>
  <PresentationFormat>Экран (4:3)</PresentationFormat>
  <Paragraphs>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Kuksa</dc:creator>
  <cp:lastModifiedBy>Kuksa</cp:lastModifiedBy>
  <cp:revision>112</cp:revision>
  <dcterms:created xsi:type="dcterms:W3CDTF">2010-09-03T09:47:44Z</dcterms:created>
  <dcterms:modified xsi:type="dcterms:W3CDTF">2011-09-22T18:08:39Z</dcterms:modified>
</cp:coreProperties>
</file>